
<file path=[Content_Types].xml><?xml version="1.0" encoding="utf-8"?>
<Types xmlns="http://schemas.openxmlformats.org/package/2006/content-types">
  <Default Extension="crdownload" ContentType="image/jpeg"/>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8"/>
  </p:notesMasterIdLst>
  <p:sldIdLst>
    <p:sldId id="256" r:id="rId2"/>
    <p:sldId id="257" r:id="rId3"/>
    <p:sldId id="271" r:id="rId4"/>
    <p:sldId id="258" r:id="rId5"/>
    <p:sldId id="259" r:id="rId6"/>
    <p:sldId id="260" r:id="rId7"/>
    <p:sldId id="261" r:id="rId8"/>
    <p:sldId id="274" r:id="rId9"/>
    <p:sldId id="272" r:id="rId10"/>
    <p:sldId id="273" r:id="rId11"/>
    <p:sldId id="277" r:id="rId12"/>
    <p:sldId id="278" r:id="rId13"/>
    <p:sldId id="268" r:id="rId14"/>
    <p:sldId id="275" r:id="rId15"/>
    <p:sldId id="276"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51D14A-B0FD-45B0-BF3D-1EA60DD1724E}" v="11" dt="2023-12-04T00:35:38.8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64"/>
    <p:restoredTop sz="94719"/>
  </p:normalViewPr>
  <p:slideViewPr>
    <p:cSldViewPr snapToGrid="0">
      <p:cViewPr>
        <p:scale>
          <a:sx n="72" d="100"/>
          <a:sy n="72" d="100"/>
        </p:scale>
        <p:origin x="36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rma, Komal" userId="eea4e53f-3eec-4c91-98b9-3873e0c8090e" providerId="ADAL" clId="{1251D14A-B0FD-45B0-BF3D-1EA60DD1724E}"/>
    <pc:docChg chg="undo custSel addSld delSld modSld sldOrd">
      <pc:chgData name="Sharma, Komal" userId="eea4e53f-3eec-4c91-98b9-3873e0c8090e" providerId="ADAL" clId="{1251D14A-B0FD-45B0-BF3D-1EA60DD1724E}" dt="2023-12-04T00:57:22.076" v="876" actId="255"/>
      <pc:docMkLst>
        <pc:docMk/>
      </pc:docMkLst>
      <pc:sldChg chg="addSp delSp modSp mod">
        <pc:chgData name="Sharma, Komal" userId="eea4e53f-3eec-4c91-98b9-3873e0c8090e" providerId="ADAL" clId="{1251D14A-B0FD-45B0-BF3D-1EA60DD1724E}" dt="2023-12-03T22:58:53.024" v="186"/>
        <pc:sldMkLst>
          <pc:docMk/>
          <pc:sldMk cId="933190617" sldId="256"/>
        </pc:sldMkLst>
        <pc:spChg chg="mod">
          <ac:chgData name="Sharma, Komal" userId="eea4e53f-3eec-4c91-98b9-3873e0c8090e" providerId="ADAL" clId="{1251D14A-B0FD-45B0-BF3D-1EA60DD1724E}" dt="2023-12-03T22:56:56.015" v="170" actId="27636"/>
          <ac:spMkLst>
            <pc:docMk/>
            <pc:sldMk cId="933190617" sldId="256"/>
            <ac:spMk id="2" creationId="{866DA2F1-1F2E-B6D3-38A9-13BA74197687}"/>
          </ac:spMkLst>
        </pc:spChg>
        <pc:spChg chg="mod">
          <ac:chgData name="Sharma, Komal" userId="eea4e53f-3eec-4c91-98b9-3873e0c8090e" providerId="ADAL" clId="{1251D14A-B0FD-45B0-BF3D-1EA60DD1724E}" dt="2023-12-03T22:58:38.717" v="184" actId="1076"/>
          <ac:spMkLst>
            <pc:docMk/>
            <pc:sldMk cId="933190617" sldId="256"/>
            <ac:spMk id="3" creationId="{4834FA3F-88FA-6501-5517-1DF221876FB3}"/>
          </ac:spMkLst>
        </pc:spChg>
        <pc:spChg chg="add del mod">
          <ac:chgData name="Sharma, Komal" userId="eea4e53f-3eec-4c91-98b9-3873e0c8090e" providerId="ADAL" clId="{1251D14A-B0FD-45B0-BF3D-1EA60DD1724E}" dt="2023-12-03T22:58:53.024" v="186"/>
          <ac:spMkLst>
            <pc:docMk/>
            <pc:sldMk cId="933190617" sldId="256"/>
            <ac:spMk id="5" creationId="{6CAF0E4A-C6DF-7C20-C7D5-F429C3852F3B}"/>
          </ac:spMkLst>
        </pc:spChg>
        <pc:spChg chg="add mod">
          <ac:chgData name="Sharma, Komal" userId="eea4e53f-3eec-4c91-98b9-3873e0c8090e" providerId="ADAL" clId="{1251D14A-B0FD-45B0-BF3D-1EA60DD1724E}" dt="2023-12-03T22:58:30.883" v="183" actId="207"/>
          <ac:spMkLst>
            <pc:docMk/>
            <pc:sldMk cId="933190617" sldId="256"/>
            <ac:spMk id="6" creationId="{60421731-A1CD-CC42-FEDD-3CB3858A248D}"/>
          </ac:spMkLst>
        </pc:spChg>
      </pc:sldChg>
      <pc:sldChg chg="addSp modSp mod">
        <pc:chgData name="Sharma, Komal" userId="eea4e53f-3eec-4c91-98b9-3873e0c8090e" providerId="ADAL" clId="{1251D14A-B0FD-45B0-BF3D-1EA60DD1724E}" dt="2023-12-04T00:03:13.120" v="557" actId="123"/>
        <pc:sldMkLst>
          <pc:docMk/>
          <pc:sldMk cId="1432524682" sldId="257"/>
        </pc:sldMkLst>
        <pc:spChg chg="mod">
          <ac:chgData name="Sharma, Komal" userId="eea4e53f-3eec-4c91-98b9-3873e0c8090e" providerId="ADAL" clId="{1251D14A-B0FD-45B0-BF3D-1EA60DD1724E}" dt="2023-12-03T23:41:33.500" v="387" actId="1076"/>
          <ac:spMkLst>
            <pc:docMk/>
            <pc:sldMk cId="1432524682" sldId="257"/>
            <ac:spMk id="2" creationId="{A2914483-F809-8868-FCAE-9A4880682B49}"/>
          </ac:spMkLst>
        </pc:spChg>
        <pc:spChg chg="add mod">
          <ac:chgData name="Sharma, Komal" userId="eea4e53f-3eec-4c91-98b9-3873e0c8090e" providerId="ADAL" clId="{1251D14A-B0FD-45B0-BF3D-1EA60DD1724E}" dt="2023-12-03T23:43:42.228" v="404" actId="1076"/>
          <ac:spMkLst>
            <pc:docMk/>
            <pc:sldMk cId="1432524682" sldId="257"/>
            <ac:spMk id="3" creationId="{6F39DBCA-D661-5049-7A8C-6D8B05819627}"/>
          </ac:spMkLst>
        </pc:spChg>
        <pc:spChg chg="mod">
          <ac:chgData name="Sharma, Komal" userId="eea4e53f-3eec-4c91-98b9-3873e0c8090e" providerId="ADAL" clId="{1251D14A-B0FD-45B0-BF3D-1EA60DD1724E}" dt="2023-12-04T00:03:13.120" v="557" actId="123"/>
          <ac:spMkLst>
            <pc:docMk/>
            <pc:sldMk cId="1432524682" sldId="257"/>
            <ac:spMk id="4" creationId="{6B50CC2E-0B4E-7DC6-4D94-9E7B33DD56C9}"/>
          </ac:spMkLst>
        </pc:spChg>
      </pc:sldChg>
      <pc:sldChg chg="modSp mod">
        <pc:chgData name="Sharma, Komal" userId="eea4e53f-3eec-4c91-98b9-3873e0c8090e" providerId="ADAL" clId="{1251D14A-B0FD-45B0-BF3D-1EA60DD1724E}" dt="2023-12-03T23:58:49.837" v="468" actId="113"/>
        <pc:sldMkLst>
          <pc:docMk/>
          <pc:sldMk cId="1044138813" sldId="258"/>
        </pc:sldMkLst>
        <pc:spChg chg="mod">
          <ac:chgData name="Sharma, Komal" userId="eea4e53f-3eec-4c91-98b9-3873e0c8090e" providerId="ADAL" clId="{1251D14A-B0FD-45B0-BF3D-1EA60DD1724E}" dt="2023-12-03T23:58:49.837" v="468" actId="113"/>
          <ac:spMkLst>
            <pc:docMk/>
            <pc:sldMk cId="1044138813" sldId="258"/>
            <ac:spMk id="4" creationId="{A12728DC-6D17-D401-3F8F-9AD509BD4119}"/>
          </ac:spMkLst>
        </pc:spChg>
      </pc:sldChg>
      <pc:sldChg chg="modSp mod">
        <pc:chgData name="Sharma, Komal" userId="eea4e53f-3eec-4c91-98b9-3873e0c8090e" providerId="ADAL" clId="{1251D14A-B0FD-45B0-BF3D-1EA60DD1724E}" dt="2023-12-04T00:57:22.076" v="876" actId="255"/>
        <pc:sldMkLst>
          <pc:docMk/>
          <pc:sldMk cId="667720561" sldId="259"/>
        </pc:sldMkLst>
        <pc:spChg chg="mod">
          <ac:chgData name="Sharma, Komal" userId="eea4e53f-3eec-4c91-98b9-3873e0c8090e" providerId="ADAL" clId="{1251D14A-B0FD-45B0-BF3D-1EA60DD1724E}" dt="2023-12-04T00:57:22.076" v="876" actId="255"/>
          <ac:spMkLst>
            <pc:docMk/>
            <pc:sldMk cId="667720561" sldId="259"/>
            <ac:spMk id="6" creationId="{BD026982-06D5-01D9-6D69-52D254B76B53}"/>
          </ac:spMkLst>
        </pc:spChg>
      </pc:sldChg>
      <pc:sldChg chg="delSp modSp mod">
        <pc:chgData name="Sharma, Komal" userId="eea4e53f-3eec-4c91-98b9-3873e0c8090e" providerId="ADAL" clId="{1251D14A-B0FD-45B0-BF3D-1EA60DD1724E}" dt="2023-12-04T00:43:23.172" v="799" actId="20577"/>
        <pc:sldMkLst>
          <pc:docMk/>
          <pc:sldMk cId="4090445764" sldId="260"/>
        </pc:sldMkLst>
        <pc:spChg chg="mod">
          <ac:chgData name="Sharma, Komal" userId="eea4e53f-3eec-4c91-98b9-3873e0c8090e" providerId="ADAL" clId="{1251D14A-B0FD-45B0-BF3D-1EA60DD1724E}" dt="2023-12-04T00:43:23.172" v="799" actId="20577"/>
          <ac:spMkLst>
            <pc:docMk/>
            <pc:sldMk cId="4090445764" sldId="260"/>
            <ac:spMk id="2" creationId="{B6684800-07E7-AED1-4B6E-FFF8BB3FB201}"/>
          </ac:spMkLst>
        </pc:spChg>
        <pc:picChg chg="del">
          <ac:chgData name="Sharma, Komal" userId="eea4e53f-3eec-4c91-98b9-3873e0c8090e" providerId="ADAL" clId="{1251D14A-B0FD-45B0-BF3D-1EA60DD1724E}" dt="2023-12-04T00:43:11.326" v="776" actId="478"/>
          <ac:picMkLst>
            <pc:docMk/>
            <pc:sldMk cId="4090445764" sldId="260"/>
            <ac:picMk id="5" creationId="{72C07017-D6AC-2C0C-4FC8-5BBE1AD3DC34}"/>
          </ac:picMkLst>
        </pc:picChg>
        <pc:picChg chg="del">
          <ac:chgData name="Sharma, Komal" userId="eea4e53f-3eec-4c91-98b9-3873e0c8090e" providerId="ADAL" clId="{1251D14A-B0FD-45B0-BF3D-1EA60DD1724E}" dt="2023-12-04T00:43:08.592" v="775" actId="478"/>
          <ac:picMkLst>
            <pc:docMk/>
            <pc:sldMk cId="4090445764" sldId="260"/>
            <ac:picMk id="6" creationId="{AB42D394-4854-7197-8362-25A62F2090DB}"/>
          </ac:picMkLst>
        </pc:picChg>
      </pc:sldChg>
      <pc:sldChg chg="delSp del mod">
        <pc:chgData name="Sharma, Komal" userId="eea4e53f-3eec-4c91-98b9-3873e0c8090e" providerId="ADAL" clId="{1251D14A-B0FD-45B0-BF3D-1EA60DD1724E}" dt="2023-12-04T00:09:10.335" v="584" actId="2696"/>
        <pc:sldMkLst>
          <pc:docMk/>
          <pc:sldMk cId="4243484018" sldId="262"/>
        </pc:sldMkLst>
        <pc:picChg chg="del">
          <ac:chgData name="Sharma, Komal" userId="eea4e53f-3eec-4c91-98b9-3873e0c8090e" providerId="ADAL" clId="{1251D14A-B0FD-45B0-BF3D-1EA60DD1724E}" dt="2023-12-04T00:08:36.261" v="580" actId="478"/>
          <ac:picMkLst>
            <pc:docMk/>
            <pc:sldMk cId="4243484018" sldId="262"/>
            <ac:picMk id="6" creationId="{30C68DD9-CC20-1214-169B-6B6ED22109E6}"/>
          </ac:picMkLst>
        </pc:picChg>
      </pc:sldChg>
      <pc:sldChg chg="del">
        <pc:chgData name="Sharma, Komal" userId="eea4e53f-3eec-4c91-98b9-3873e0c8090e" providerId="ADAL" clId="{1251D14A-B0FD-45B0-BF3D-1EA60DD1724E}" dt="2023-12-04T00:14:18.193" v="620" actId="47"/>
        <pc:sldMkLst>
          <pc:docMk/>
          <pc:sldMk cId="3367210302" sldId="263"/>
        </pc:sldMkLst>
      </pc:sldChg>
      <pc:sldChg chg="del">
        <pc:chgData name="Sharma, Komal" userId="eea4e53f-3eec-4c91-98b9-3873e0c8090e" providerId="ADAL" clId="{1251D14A-B0FD-45B0-BF3D-1EA60DD1724E}" dt="2023-12-04T00:14:26.093" v="621" actId="2696"/>
        <pc:sldMkLst>
          <pc:docMk/>
          <pc:sldMk cId="3317731902" sldId="264"/>
        </pc:sldMkLst>
      </pc:sldChg>
      <pc:sldChg chg="del">
        <pc:chgData name="Sharma, Komal" userId="eea4e53f-3eec-4c91-98b9-3873e0c8090e" providerId="ADAL" clId="{1251D14A-B0FD-45B0-BF3D-1EA60DD1724E}" dt="2023-12-04T00:14:26.093" v="621" actId="2696"/>
        <pc:sldMkLst>
          <pc:docMk/>
          <pc:sldMk cId="722343298" sldId="265"/>
        </pc:sldMkLst>
      </pc:sldChg>
      <pc:sldChg chg="del">
        <pc:chgData name="Sharma, Komal" userId="eea4e53f-3eec-4c91-98b9-3873e0c8090e" providerId="ADAL" clId="{1251D14A-B0FD-45B0-BF3D-1EA60DD1724E}" dt="2023-12-04T00:14:26.093" v="621" actId="2696"/>
        <pc:sldMkLst>
          <pc:docMk/>
          <pc:sldMk cId="3575843741" sldId="266"/>
        </pc:sldMkLst>
      </pc:sldChg>
      <pc:sldChg chg="del">
        <pc:chgData name="Sharma, Komal" userId="eea4e53f-3eec-4c91-98b9-3873e0c8090e" providerId="ADAL" clId="{1251D14A-B0FD-45B0-BF3D-1EA60DD1724E}" dt="2023-12-04T00:14:26.093" v="621" actId="2696"/>
        <pc:sldMkLst>
          <pc:docMk/>
          <pc:sldMk cId="3585495710" sldId="267"/>
        </pc:sldMkLst>
      </pc:sldChg>
      <pc:sldChg chg="addSp delSp modSp mod">
        <pc:chgData name="Sharma, Komal" userId="eea4e53f-3eec-4c91-98b9-3873e0c8090e" providerId="ADAL" clId="{1251D14A-B0FD-45B0-BF3D-1EA60DD1724E}" dt="2023-12-04T00:42:47.219" v="774" actId="14100"/>
        <pc:sldMkLst>
          <pc:docMk/>
          <pc:sldMk cId="2612083750" sldId="268"/>
        </pc:sldMkLst>
        <pc:picChg chg="del">
          <ac:chgData name="Sharma, Komal" userId="eea4e53f-3eec-4c91-98b9-3873e0c8090e" providerId="ADAL" clId="{1251D14A-B0FD-45B0-BF3D-1EA60DD1724E}" dt="2023-12-04T00:26:09.428" v="742" actId="478"/>
          <ac:picMkLst>
            <pc:docMk/>
            <pc:sldMk cId="2612083750" sldId="268"/>
            <ac:picMk id="4" creationId="{A4F56428-B4D0-BED2-05FB-F5CD7D6ED0C0}"/>
          </ac:picMkLst>
        </pc:picChg>
        <pc:picChg chg="add del mod">
          <ac:chgData name="Sharma, Komal" userId="eea4e53f-3eec-4c91-98b9-3873e0c8090e" providerId="ADAL" clId="{1251D14A-B0FD-45B0-BF3D-1EA60DD1724E}" dt="2023-12-04T00:42:18.577" v="767" actId="478"/>
          <ac:picMkLst>
            <pc:docMk/>
            <pc:sldMk cId="2612083750" sldId="268"/>
            <ac:picMk id="5" creationId="{E49AE39E-A580-3332-B0F1-094F61468739}"/>
          </ac:picMkLst>
        </pc:picChg>
        <pc:picChg chg="del">
          <ac:chgData name="Sharma, Komal" userId="eea4e53f-3eec-4c91-98b9-3873e0c8090e" providerId="ADAL" clId="{1251D14A-B0FD-45B0-BF3D-1EA60DD1724E}" dt="2023-12-04T00:26:15.523" v="743" actId="478"/>
          <ac:picMkLst>
            <pc:docMk/>
            <pc:sldMk cId="2612083750" sldId="268"/>
            <ac:picMk id="6" creationId="{0121884B-9B8F-E53F-E503-E30730F5C3B1}"/>
          </ac:picMkLst>
        </pc:picChg>
        <pc:picChg chg="add mod">
          <ac:chgData name="Sharma, Komal" userId="eea4e53f-3eec-4c91-98b9-3873e0c8090e" providerId="ADAL" clId="{1251D14A-B0FD-45B0-BF3D-1EA60DD1724E}" dt="2023-12-04T00:42:47.219" v="774" actId="14100"/>
          <ac:picMkLst>
            <pc:docMk/>
            <pc:sldMk cId="2612083750" sldId="268"/>
            <ac:picMk id="9" creationId="{FDF2EFA8-7705-C83F-BAA9-953580C8EBD1}"/>
          </ac:picMkLst>
        </pc:picChg>
        <pc:picChg chg="add mod">
          <ac:chgData name="Sharma, Komal" userId="eea4e53f-3eec-4c91-98b9-3873e0c8090e" providerId="ADAL" clId="{1251D14A-B0FD-45B0-BF3D-1EA60DD1724E}" dt="2023-12-04T00:40:40.925" v="764" actId="1076"/>
          <ac:picMkLst>
            <pc:docMk/>
            <pc:sldMk cId="2612083750" sldId="268"/>
            <ac:picMk id="13" creationId="{A2B711F2-06C4-39DE-A67D-B3B948BCBA2D}"/>
          </ac:picMkLst>
        </pc:picChg>
        <pc:picChg chg="del">
          <ac:chgData name="Sharma, Komal" userId="eea4e53f-3eec-4c91-98b9-3873e0c8090e" providerId="ADAL" clId="{1251D14A-B0FD-45B0-BF3D-1EA60DD1724E}" dt="2023-12-04T00:26:17.469" v="744" actId="478"/>
          <ac:picMkLst>
            <pc:docMk/>
            <pc:sldMk cId="2612083750" sldId="268"/>
            <ac:picMk id="16" creationId="{CD5F098F-C2AE-056D-E78C-AFA106E0B600}"/>
          </ac:picMkLst>
        </pc:picChg>
        <pc:picChg chg="add mod">
          <ac:chgData name="Sharma, Komal" userId="eea4e53f-3eec-4c91-98b9-3873e0c8090e" providerId="ADAL" clId="{1251D14A-B0FD-45B0-BF3D-1EA60DD1724E}" dt="2023-12-04T00:41:14.473" v="766" actId="1076"/>
          <ac:picMkLst>
            <pc:docMk/>
            <pc:sldMk cId="2612083750" sldId="268"/>
            <ac:picMk id="17" creationId="{90B2E786-DB18-36F5-5005-CCE7839C5124}"/>
          </ac:picMkLst>
        </pc:picChg>
        <pc:picChg chg="del">
          <ac:chgData name="Sharma, Komal" userId="eea4e53f-3eec-4c91-98b9-3873e0c8090e" providerId="ADAL" clId="{1251D14A-B0FD-45B0-BF3D-1EA60DD1724E}" dt="2023-12-04T00:26:19.404" v="745" actId="478"/>
          <ac:picMkLst>
            <pc:docMk/>
            <pc:sldMk cId="2612083750" sldId="268"/>
            <ac:picMk id="18" creationId="{AC48FC23-5223-5A76-5882-667CC449035E}"/>
          </ac:picMkLst>
        </pc:picChg>
        <pc:picChg chg="add mod">
          <ac:chgData name="Sharma, Komal" userId="eea4e53f-3eec-4c91-98b9-3873e0c8090e" providerId="ADAL" clId="{1251D14A-B0FD-45B0-BF3D-1EA60DD1724E}" dt="2023-12-04T00:42:30.812" v="771" actId="14100"/>
          <ac:picMkLst>
            <pc:docMk/>
            <pc:sldMk cId="2612083750" sldId="268"/>
            <ac:picMk id="20" creationId="{2B5523CE-7B1C-9CC0-C2D0-EAEEED7D9FF0}"/>
          </ac:picMkLst>
        </pc:picChg>
      </pc:sldChg>
      <pc:sldChg chg="addSp delSp modSp add mod">
        <pc:chgData name="Sharma, Komal" userId="eea4e53f-3eec-4c91-98b9-3873e0c8090e" providerId="ADAL" clId="{1251D14A-B0FD-45B0-BF3D-1EA60DD1724E}" dt="2023-12-04T00:02:36.975" v="555" actId="20577"/>
        <pc:sldMkLst>
          <pc:docMk/>
          <pc:sldMk cId="2794388485" sldId="271"/>
        </pc:sldMkLst>
        <pc:spChg chg="mod">
          <ac:chgData name="Sharma, Komal" userId="eea4e53f-3eec-4c91-98b9-3873e0c8090e" providerId="ADAL" clId="{1251D14A-B0FD-45B0-BF3D-1EA60DD1724E}" dt="2023-12-04T00:01:05.307" v="551" actId="1076"/>
          <ac:spMkLst>
            <pc:docMk/>
            <pc:sldMk cId="2794388485" sldId="271"/>
            <ac:spMk id="2" creationId="{A2914483-F809-8868-FCAE-9A4880682B49}"/>
          </ac:spMkLst>
        </pc:spChg>
        <pc:spChg chg="del mod">
          <ac:chgData name="Sharma, Komal" userId="eea4e53f-3eec-4c91-98b9-3873e0c8090e" providerId="ADAL" clId="{1251D14A-B0FD-45B0-BF3D-1EA60DD1724E}" dt="2023-12-03T23:59:11.946" v="471" actId="478"/>
          <ac:spMkLst>
            <pc:docMk/>
            <pc:sldMk cId="2794388485" sldId="271"/>
            <ac:spMk id="3" creationId="{6F39DBCA-D661-5049-7A8C-6D8B05819627}"/>
          </ac:spMkLst>
        </pc:spChg>
        <pc:spChg chg="mod">
          <ac:chgData name="Sharma, Komal" userId="eea4e53f-3eec-4c91-98b9-3873e0c8090e" providerId="ADAL" clId="{1251D14A-B0FD-45B0-BF3D-1EA60DD1724E}" dt="2023-12-04T00:02:36.975" v="555" actId="20577"/>
          <ac:spMkLst>
            <pc:docMk/>
            <pc:sldMk cId="2794388485" sldId="271"/>
            <ac:spMk id="4" creationId="{6B50CC2E-0B4E-7DC6-4D94-9E7B33DD56C9}"/>
          </ac:spMkLst>
        </pc:spChg>
        <pc:picChg chg="del">
          <ac:chgData name="Sharma, Komal" userId="eea4e53f-3eec-4c91-98b9-3873e0c8090e" providerId="ADAL" clId="{1251D14A-B0FD-45B0-BF3D-1EA60DD1724E}" dt="2023-12-03T23:59:14.275" v="472" actId="478"/>
          <ac:picMkLst>
            <pc:docMk/>
            <pc:sldMk cId="2794388485" sldId="271"/>
            <ac:picMk id="5" creationId="{95B61D88-C7B9-5870-37C9-9F262FDE801C}"/>
          </ac:picMkLst>
        </pc:picChg>
        <pc:picChg chg="add mod">
          <ac:chgData name="Sharma, Komal" userId="eea4e53f-3eec-4c91-98b9-3873e0c8090e" providerId="ADAL" clId="{1251D14A-B0FD-45B0-BF3D-1EA60DD1724E}" dt="2023-12-04T00:00:25.684" v="476" actId="14100"/>
          <ac:picMkLst>
            <pc:docMk/>
            <pc:sldMk cId="2794388485" sldId="271"/>
            <ac:picMk id="7" creationId="{10247DE4-4BC3-B934-4A38-086E90F8A511}"/>
          </ac:picMkLst>
        </pc:picChg>
      </pc:sldChg>
      <pc:sldChg chg="add del">
        <pc:chgData name="Sharma, Komal" userId="eea4e53f-3eec-4c91-98b9-3873e0c8090e" providerId="ADAL" clId="{1251D14A-B0FD-45B0-BF3D-1EA60DD1724E}" dt="2023-12-04T00:08:44.448" v="582" actId="47"/>
        <pc:sldMkLst>
          <pc:docMk/>
          <pc:sldMk cId="738722768" sldId="272"/>
        </pc:sldMkLst>
      </pc:sldChg>
      <pc:sldChg chg="modSp add mod">
        <pc:chgData name="Sharma, Komal" userId="eea4e53f-3eec-4c91-98b9-3873e0c8090e" providerId="ADAL" clId="{1251D14A-B0FD-45B0-BF3D-1EA60DD1724E}" dt="2023-12-04T00:13:21.337" v="619" actId="20577"/>
        <pc:sldMkLst>
          <pc:docMk/>
          <pc:sldMk cId="4108561075" sldId="272"/>
        </pc:sldMkLst>
        <pc:spChg chg="mod">
          <ac:chgData name="Sharma, Komal" userId="eea4e53f-3eec-4c91-98b9-3873e0c8090e" providerId="ADAL" clId="{1251D14A-B0FD-45B0-BF3D-1EA60DD1724E}" dt="2023-12-04T00:13:21.337" v="619" actId="20577"/>
          <ac:spMkLst>
            <pc:docMk/>
            <pc:sldMk cId="4108561075" sldId="272"/>
            <ac:spMk id="2" creationId="{8765DC3B-B578-FA1D-448E-662A3B61E729}"/>
          </ac:spMkLst>
        </pc:spChg>
      </pc:sldChg>
      <pc:sldChg chg="addSp modSp new mod">
        <pc:chgData name="Sharma, Komal" userId="eea4e53f-3eec-4c91-98b9-3873e0c8090e" providerId="ADAL" clId="{1251D14A-B0FD-45B0-BF3D-1EA60DD1724E}" dt="2023-12-04T00:13:05.671" v="600" actId="1076"/>
        <pc:sldMkLst>
          <pc:docMk/>
          <pc:sldMk cId="1309123797" sldId="273"/>
        </pc:sldMkLst>
        <pc:picChg chg="add mod">
          <ac:chgData name="Sharma, Komal" userId="eea4e53f-3eec-4c91-98b9-3873e0c8090e" providerId="ADAL" clId="{1251D14A-B0FD-45B0-BF3D-1EA60DD1724E}" dt="2023-12-04T00:13:05.671" v="600" actId="1076"/>
          <ac:picMkLst>
            <pc:docMk/>
            <pc:sldMk cId="1309123797" sldId="273"/>
            <ac:picMk id="3" creationId="{13BA71E4-FBC7-62DF-792F-58FB77B92E9B}"/>
          </ac:picMkLst>
        </pc:picChg>
      </pc:sldChg>
      <pc:sldChg chg="addSp delSp modSp new mod">
        <pc:chgData name="Sharma, Komal" userId="eea4e53f-3eec-4c91-98b9-3873e0c8090e" providerId="ADAL" clId="{1251D14A-B0FD-45B0-BF3D-1EA60DD1724E}" dt="2023-12-04T00:12:24.691" v="593" actId="14100"/>
        <pc:sldMkLst>
          <pc:docMk/>
          <pc:sldMk cId="3694509675" sldId="274"/>
        </pc:sldMkLst>
        <pc:picChg chg="add del mod">
          <ac:chgData name="Sharma, Komal" userId="eea4e53f-3eec-4c91-98b9-3873e0c8090e" providerId="ADAL" clId="{1251D14A-B0FD-45B0-BF3D-1EA60DD1724E}" dt="2023-12-04T00:09:35.290" v="588" actId="478"/>
          <ac:picMkLst>
            <pc:docMk/>
            <pc:sldMk cId="3694509675" sldId="274"/>
            <ac:picMk id="3" creationId="{22950EBE-5B13-33F2-4BB0-14131285BC8F}"/>
          </ac:picMkLst>
        </pc:picChg>
        <pc:picChg chg="add mod">
          <ac:chgData name="Sharma, Komal" userId="eea4e53f-3eec-4c91-98b9-3873e0c8090e" providerId="ADAL" clId="{1251D14A-B0FD-45B0-BF3D-1EA60DD1724E}" dt="2023-12-04T00:12:24.691" v="593" actId="14100"/>
          <ac:picMkLst>
            <pc:docMk/>
            <pc:sldMk cId="3694509675" sldId="274"/>
            <ac:picMk id="5" creationId="{50C6276C-1D92-F59D-BE96-315F5820E8E8}"/>
          </ac:picMkLst>
        </pc:picChg>
      </pc:sldChg>
      <pc:sldChg chg="addSp delSp modSp add mod ord">
        <pc:chgData name="Sharma, Komal" userId="eea4e53f-3eec-4c91-98b9-3873e0c8090e" providerId="ADAL" clId="{1251D14A-B0FD-45B0-BF3D-1EA60DD1724E}" dt="2023-12-04T00:51:31.884" v="841" actId="1076"/>
        <pc:sldMkLst>
          <pc:docMk/>
          <pc:sldMk cId="1211882964" sldId="275"/>
        </pc:sldMkLst>
        <pc:spChg chg="mod">
          <ac:chgData name="Sharma, Komal" userId="eea4e53f-3eec-4c91-98b9-3873e0c8090e" providerId="ADAL" clId="{1251D14A-B0FD-45B0-BF3D-1EA60DD1724E}" dt="2023-12-04T00:49:42.559" v="818" actId="1076"/>
          <ac:spMkLst>
            <pc:docMk/>
            <pc:sldMk cId="1211882964" sldId="275"/>
            <ac:spMk id="2" creationId="{252C6F4F-9131-C0C0-73D6-2DADE9EFF428}"/>
          </ac:spMkLst>
        </pc:spChg>
        <pc:spChg chg="mod">
          <ac:chgData name="Sharma, Komal" userId="eea4e53f-3eec-4c91-98b9-3873e0c8090e" providerId="ADAL" clId="{1251D14A-B0FD-45B0-BF3D-1EA60DD1724E}" dt="2023-12-04T00:15:42.688" v="685" actId="5793"/>
          <ac:spMkLst>
            <pc:docMk/>
            <pc:sldMk cId="1211882964" sldId="275"/>
            <ac:spMk id="6" creationId="{BD026982-06D5-01D9-6D69-52D254B76B53}"/>
          </ac:spMkLst>
        </pc:spChg>
        <pc:spChg chg="add mod">
          <ac:chgData name="Sharma, Komal" userId="eea4e53f-3eec-4c91-98b9-3873e0c8090e" providerId="ADAL" clId="{1251D14A-B0FD-45B0-BF3D-1EA60DD1724E}" dt="2023-12-04T00:51:31.884" v="841" actId="1076"/>
          <ac:spMkLst>
            <pc:docMk/>
            <pc:sldMk cId="1211882964" sldId="275"/>
            <ac:spMk id="8" creationId="{6C6B8A79-7523-C396-9B7D-A41DCC113485}"/>
          </ac:spMkLst>
        </pc:spChg>
        <pc:picChg chg="add mod">
          <ac:chgData name="Sharma, Komal" userId="eea4e53f-3eec-4c91-98b9-3873e0c8090e" providerId="ADAL" clId="{1251D14A-B0FD-45B0-BF3D-1EA60DD1724E}" dt="2023-12-04T00:51:21.592" v="839" actId="14100"/>
          <ac:picMkLst>
            <pc:docMk/>
            <pc:sldMk cId="1211882964" sldId="275"/>
            <ac:picMk id="4" creationId="{0B0AAAE2-8689-597E-B572-B3F8B968DAE3}"/>
          </ac:picMkLst>
        </pc:picChg>
        <pc:picChg chg="del">
          <ac:chgData name="Sharma, Komal" userId="eea4e53f-3eec-4c91-98b9-3873e0c8090e" providerId="ADAL" clId="{1251D14A-B0FD-45B0-BF3D-1EA60DD1724E}" dt="2023-12-04T00:20:13.728" v="724" actId="478"/>
          <ac:picMkLst>
            <pc:docMk/>
            <pc:sldMk cId="1211882964" sldId="275"/>
            <ac:picMk id="5" creationId="{2F8C9392-6183-1BB8-DC12-4A0E37909E19}"/>
          </ac:picMkLst>
        </pc:picChg>
      </pc:sldChg>
      <pc:sldChg chg="addSp delSp modSp add mod ord">
        <pc:chgData name="Sharma, Komal" userId="eea4e53f-3eec-4c91-98b9-3873e0c8090e" providerId="ADAL" clId="{1251D14A-B0FD-45B0-BF3D-1EA60DD1724E}" dt="2023-12-04T00:55:47.296" v="874" actId="207"/>
        <pc:sldMkLst>
          <pc:docMk/>
          <pc:sldMk cId="1846871119" sldId="276"/>
        </pc:sldMkLst>
        <pc:spChg chg="mod">
          <ac:chgData name="Sharma, Komal" userId="eea4e53f-3eec-4c91-98b9-3873e0c8090e" providerId="ADAL" clId="{1251D14A-B0FD-45B0-BF3D-1EA60DD1724E}" dt="2023-12-04T00:15:38.135" v="683" actId="20577"/>
          <ac:spMkLst>
            <pc:docMk/>
            <pc:sldMk cId="1846871119" sldId="276"/>
            <ac:spMk id="2" creationId="{252C6F4F-9131-C0C0-73D6-2DADE9EFF428}"/>
          </ac:spMkLst>
        </pc:spChg>
        <pc:spChg chg="mod">
          <ac:chgData name="Sharma, Komal" userId="eea4e53f-3eec-4c91-98b9-3873e0c8090e" providerId="ADAL" clId="{1251D14A-B0FD-45B0-BF3D-1EA60DD1724E}" dt="2023-12-04T00:15:46.897" v="687" actId="5793"/>
          <ac:spMkLst>
            <pc:docMk/>
            <pc:sldMk cId="1846871119" sldId="276"/>
            <ac:spMk id="6" creationId="{BD026982-06D5-01D9-6D69-52D254B76B53}"/>
          </ac:spMkLst>
        </pc:spChg>
        <pc:spChg chg="add mod">
          <ac:chgData name="Sharma, Komal" userId="eea4e53f-3eec-4c91-98b9-3873e0c8090e" providerId="ADAL" clId="{1251D14A-B0FD-45B0-BF3D-1EA60DD1724E}" dt="2023-12-04T00:55:47.296" v="874" actId="207"/>
          <ac:spMkLst>
            <pc:docMk/>
            <pc:sldMk cId="1846871119" sldId="276"/>
            <ac:spMk id="8" creationId="{7D9C3EB8-6818-D6F9-DD2F-25AB0B6D77AB}"/>
          </ac:spMkLst>
        </pc:spChg>
        <pc:picChg chg="add mod">
          <ac:chgData name="Sharma, Komal" userId="eea4e53f-3eec-4c91-98b9-3873e0c8090e" providerId="ADAL" clId="{1251D14A-B0FD-45B0-BF3D-1EA60DD1724E}" dt="2023-12-04T00:52:31.015" v="843" actId="14100"/>
          <ac:picMkLst>
            <pc:docMk/>
            <pc:sldMk cId="1846871119" sldId="276"/>
            <ac:picMk id="4" creationId="{40364B16-6901-A1CC-D2D8-1196CD9201C2}"/>
          </ac:picMkLst>
        </pc:picChg>
        <pc:picChg chg="del">
          <ac:chgData name="Sharma, Komal" userId="eea4e53f-3eec-4c91-98b9-3873e0c8090e" providerId="ADAL" clId="{1251D14A-B0FD-45B0-BF3D-1EA60DD1724E}" dt="2023-12-04T00:24:45.228" v="734" actId="478"/>
          <ac:picMkLst>
            <pc:docMk/>
            <pc:sldMk cId="1846871119" sldId="276"/>
            <ac:picMk id="5" creationId="{2F8C9392-6183-1BB8-DC12-4A0E37909E19}"/>
          </ac:picMkLst>
        </pc:picChg>
      </pc:sldChg>
      <pc:sldChg chg="addSp delSp modSp add mod ord">
        <pc:chgData name="Sharma, Komal" userId="eea4e53f-3eec-4c91-98b9-3873e0c8090e" providerId="ADAL" clId="{1251D14A-B0FD-45B0-BF3D-1EA60DD1724E}" dt="2023-12-04T00:19:08.054" v="723" actId="1076"/>
        <pc:sldMkLst>
          <pc:docMk/>
          <pc:sldMk cId="2743310644" sldId="277"/>
        </pc:sldMkLst>
        <pc:spChg chg="mod">
          <ac:chgData name="Sharma, Komal" userId="eea4e53f-3eec-4c91-98b9-3873e0c8090e" providerId="ADAL" clId="{1251D14A-B0FD-45B0-BF3D-1EA60DD1724E}" dt="2023-12-04T00:19:08.054" v="723" actId="1076"/>
          <ac:spMkLst>
            <pc:docMk/>
            <pc:sldMk cId="2743310644" sldId="277"/>
            <ac:spMk id="2" creationId="{8765DC3B-B578-FA1D-448E-662A3B61E729}"/>
          </ac:spMkLst>
        </pc:spChg>
        <pc:picChg chg="add mod">
          <ac:chgData name="Sharma, Komal" userId="eea4e53f-3eec-4c91-98b9-3873e0c8090e" providerId="ADAL" clId="{1251D14A-B0FD-45B0-BF3D-1EA60DD1724E}" dt="2023-12-04T00:18:56.550" v="722" actId="14100"/>
          <ac:picMkLst>
            <pc:docMk/>
            <pc:sldMk cId="2743310644" sldId="277"/>
            <ac:picMk id="4" creationId="{36FC37B4-F4FB-E1DD-EA3F-8F7EE3B3BE46}"/>
          </ac:picMkLst>
        </pc:picChg>
        <pc:picChg chg="del">
          <ac:chgData name="Sharma, Komal" userId="eea4e53f-3eec-4c91-98b9-3873e0c8090e" providerId="ADAL" clId="{1251D14A-B0FD-45B0-BF3D-1EA60DD1724E}" dt="2023-12-04T00:18:23.928" v="717" actId="478"/>
          <ac:picMkLst>
            <pc:docMk/>
            <pc:sldMk cId="2743310644" sldId="277"/>
            <ac:picMk id="5" creationId="{3E828A16-DD20-E442-43DE-839D27DC7D9F}"/>
          </ac:picMkLst>
        </pc:picChg>
      </pc:sldChg>
      <pc:sldChg chg="addSp delSp modSp new mod modAnim">
        <pc:chgData name="Sharma, Komal" userId="eea4e53f-3eec-4c91-98b9-3873e0c8090e" providerId="ADAL" clId="{1251D14A-B0FD-45B0-BF3D-1EA60DD1724E}" dt="2023-12-04T00:36:42.399" v="752" actId="14100"/>
        <pc:sldMkLst>
          <pc:docMk/>
          <pc:sldMk cId="2120987618" sldId="278"/>
        </pc:sldMkLst>
        <pc:spChg chg="del mod">
          <ac:chgData name="Sharma, Komal" userId="eea4e53f-3eec-4c91-98b9-3873e0c8090e" providerId="ADAL" clId="{1251D14A-B0FD-45B0-BF3D-1EA60DD1724E}" dt="2023-12-04T00:24:06.279" v="732" actId="478"/>
          <ac:spMkLst>
            <pc:docMk/>
            <pc:sldMk cId="2120987618" sldId="278"/>
            <ac:spMk id="2" creationId="{618E50D8-0F6C-DA10-7CBC-4C24DFD8F46A}"/>
          </ac:spMkLst>
        </pc:spChg>
        <pc:spChg chg="del">
          <ac:chgData name="Sharma, Komal" userId="eea4e53f-3eec-4c91-98b9-3873e0c8090e" providerId="ADAL" clId="{1251D14A-B0FD-45B0-BF3D-1EA60DD1724E}" dt="2023-12-04T00:24:11.287" v="733" actId="478"/>
          <ac:spMkLst>
            <pc:docMk/>
            <pc:sldMk cId="2120987618" sldId="278"/>
            <ac:spMk id="3" creationId="{7DE10C9A-B33B-E748-3016-17FBC9BA3992}"/>
          </ac:spMkLst>
        </pc:spChg>
        <pc:picChg chg="add mod">
          <ac:chgData name="Sharma, Komal" userId="eea4e53f-3eec-4c91-98b9-3873e0c8090e" providerId="ADAL" clId="{1251D14A-B0FD-45B0-BF3D-1EA60DD1724E}" dt="2023-12-04T00:36:42.399" v="752" actId="14100"/>
          <ac:picMkLst>
            <pc:docMk/>
            <pc:sldMk cId="2120987618" sldId="278"/>
            <ac:picMk id="4" creationId="{9D2C6CBD-EEC7-A083-CC93-6D4C684908DC}"/>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jpg>
</file>

<file path=ppt/media/image16.jpg>
</file>

<file path=ppt/media/image17.jpeg>
</file>

<file path=ppt/media/image2.jpeg>
</file>

<file path=ppt/media/image3.crdownload>
</file>

<file path=ppt/media/image4.jpeg>
</file>

<file path=ppt/media/image5.jpeg>
</file>

<file path=ppt/media/image6.jpeg>
</file>

<file path=ppt/media/image7.png>
</file>

<file path=ppt/media/image8.png>
</file>

<file path=ppt/media/image9.crdownload>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5F2678-EBF7-46DB-B533-797AC9ED88FC}" type="datetimeFigureOut">
              <a:rPr lang="en-US" smtClean="0"/>
              <a:t>12/3/2023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D113C1-7928-4C86-97F6-296AAE44EE22}" type="slidenum">
              <a:rPr lang="en-US" smtClean="0"/>
              <a:t>‹#›</a:t>
            </a:fld>
            <a:endParaRPr lang="en-US"/>
          </a:p>
        </p:txBody>
      </p:sp>
    </p:spTree>
    <p:extLst>
      <p:ext uri="{BB962C8B-B14F-4D97-AF65-F5344CB8AC3E}">
        <p14:creationId xmlns:p14="http://schemas.microsoft.com/office/powerpoint/2010/main" val="1673672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D113C1-7928-4C86-97F6-296AAE44EE22}" type="slidenum">
              <a:rPr lang="en-US" smtClean="0"/>
              <a:t>4</a:t>
            </a:fld>
            <a:endParaRPr lang="en-US"/>
          </a:p>
        </p:txBody>
      </p:sp>
    </p:spTree>
    <p:extLst>
      <p:ext uri="{BB962C8B-B14F-4D97-AF65-F5344CB8AC3E}">
        <p14:creationId xmlns:p14="http://schemas.microsoft.com/office/powerpoint/2010/main" val="3730951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D113C1-7928-4C86-97F6-296AAE44EE22}" type="slidenum">
              <a:rPr lang="en-US" smtClean="0"/>
              <a:t>11</a:t>
            </a:fld>
            <a:endParaRPr lang="en-US"/>
          </a:p>
        </p:txBody>
      </p:sp>
    </p:spTree>
    <p:extLst>
      <p:ext uri="{BB962C8B-B14F-4D97-AF65-F5344CB8AC3E}">
        <p14:creationId xmlns:p14="http://schemas.microsoft.com/office/powerpoint/2010/main" val="2886792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284A420-F50C-4C2C-B88E-E6F4EF504B6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893A6D2E-5228-4998-9E24-EFCCA024675E}"/>
              </a:ext>
            </a:extLst>
          </p:cNvPr>
          <p:cNvSpPr/>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9D878C-9930-44AF-AE18-FCA0DAE10D39}"/>
              </a:ext>
            </a:extLst>
          </p:cNvPr>
          <p:cNvSpPr>
            <a:spLocks noGrp="1"/>
          </p:cNvSpPr>
          <p:nvPr>
            <p:ph type="ctrTitle"/>
          </p:nvPr>
        </p:nvSpPr>
        <p:spPr>
          <a:xfrm>
            <a:off x="761802" y="852055"/>
            <a:ext cx="10380572" cy="2581463"/>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CD82D608-1F8D-47BB-B595-43B7BEACA90A}"/>
              </a:ext>
            </a:extLst>
          </p:cNvPr>
          <p:cNvSpPr>
            <a:spLocks noGrp="1"/>
          </p:cNvSpPr>
          <p:nvPr>
            <p:ph type="subTitle" idx="1"/>
          </p:nvPr>
        </p:nvSpPr>
        <p:spPr>
          <a:xfrm>
            <a:off x="761802" y="3754582"/>
            <a:ext cx="10380572" cy="2244436"/>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2D3C1DA-DAC9-422B-9450-54A7E03B3DE0}"/>
              </a:ext>
            </a:extLst>
          </p:cNvPr>
          <p:cNvSpPr>
            <a:spLocks noGrp="1"/>
          </p:cNvSpPr>
          <p:nvPr>
            <p:ph type="dt" sz="half" idx="10"/>
          </p:nvPr>
        </p:nvSpPr>
        <p:spPr/>
        <p:txBody>
          <a:bodyPr/>
          <a:lstStyle/>
          <a:p>
            <a:fld id="{3341EE12-F28E-4B03-A404-A8FCAE0F6316}" type="datetime1">
              <a:rPr lang="en-US" smtClean="0"/>
              <a:t>12/3/2023</a:t>
            </a:fld>
            <a:endParaRPr lang="en-US" dirty="0"/>
          </a:p>
        </p:txBody>
      </p:sp>
      <p:sp>
        <p:nvSpPr>
          <p:cNvPr id="5" name="Footer Placeholder 4">
            <a:extLst>
              <a:ext uri="{FF2B5EF4-FFF2-40B4-BE49-F238E27FC236}">
                <a16:creationId xmlns:a16="http://schemas.microsoft.com/office/drawing/2014/main" id="{6739A2B9-3E23-4C08-A5CE-698861210A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2E61E-26F7-4369-8F2F-6D3CDF644D94}"/>
              </a:ext>
            </a:extLst>
          </p:cNvPr>
          <p:cNvSpPr>
            <a:spLocks noGrp="1"/>
          </p:cNvSpPr>
          <p:nvPr>
            <p:ph type="sldNum" sz="quarter" idx="12"/>
          </p:nvPr>
        </p:nvSpPr>
        <p:spPr/>
        <p:txBody>
          <a:bodyPr/>
          <a:lstStyle/>
          <a:p>
            <a:fld id="{B4A918BC-4D43-4B42-B3C0-E7EBE25E6AF0}" type="slidenum">
              <a:rPr lang="en-US" smtClean="0"/>
              <a:t>‹#›</a:t>
            </a:fld>
            <a:endParaRPr lang="en-US" dirty="0"/>
          </a:p>
        </p:txBody>
      </p:sp>
      <p:cxnSp>
        <p:nvCxnSpPr>
          <p:cNvPr id="23" name="Straight Connector 22">
            <a:extLst>
              <a:ext uri="{FF2B5EF4-FFF2-40B4-BE49-F238E27FC236}">
                <a16:creationId xmlns:a16="http://schemas.microsoft.com/office/drawing/2014/main" id="{3ADB48DB-8E25-4F2F-8C02-5B793937255F}"/>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32BA7E3-7313-49C8-A245-A85BDEB13EB3}"/>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58285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F69F7-12D5-40F0-88F0-33D60AEB021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65BB511-E79D-41D8-AF91-14A5C803FC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05DFA-4DAF-4B30-8032-503081AEA4BF}"/>
              </a:ext>
            </a:extLst>
          </p:cNvPr>
          <p:cNvSpPr>
            <a:spLocks noGrp="1"/>
          </p:cNvSpPr>
          <p:nvPr>
            <p:ph type="dt" sz="half" idx="10"/>
          </p:nvPr>
        </p:nvSpPr>
        <p:spPr/>
        <p:txBody>
          <a:bodyPr/>
          <a:lstStyle/>
          <a:p>
            <a:fld id="{B68B8189-0D9C-48A6-9FA3-862227B094CE}" type="datetime1">
              <a:rPr lang="en-US" smtClean="0"/>
              <a:t>12/3/2023</a:t>
            </a:fld>
            <a:endParaRPr lang="en-US"/>
          </a:p>
        </p:txBody>
      </p:sp>
      <p:sp>
        <p:nvSpPr>
          <p:cNvPr id="5" name="Footer Placeholder 4">
            <a:extLst>
              <a:ext uri="{FF2B5EF4-FFF2-40B4-BE49-F238E27FC236}">
                <a16:creationId xmlns:a16="http://schemas.microsoft.com/office/drawing/2014/main" id="{E034FBF5-16C0-46A0-916A-4910C1B615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626EA6-7E48-454C-887A-0EF3356F91D5}"/>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4166266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312BAB-A07B-4FEA-8EB5-A7BD8B24C6DA}"/>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7">
            <a:extLst>
              <a:ext uri="{FF2B5EF4-FFF2-40B4-BE49-F238E27FC236}">
                <a16:creationId xmlns:a16="http://schemas.microsoft.com/office/drawing/2014/main" id="{F245A432-7E52-48B5-A8BB-13EED592E35A}"/>
              </a:ext>
            </a:extLst>
          </p:cNvPr>
          <p:cNvSpPr/>
          <p:nvPr/>
        </p:nvSpPr>
        <p:spPr>
          <a:xfrm>
            <a:off x="7813964" y="0"/>
            <a:ext cx="4378036" cy="6858000"/>
          </a:xfrm>
          <a:prstGeom prst="rect">
            <a:avLst/>
          </a:prstGeom>
          <a:ln>
            <a:noFill/>
          </a:ln>
          <a:effectLst>
            <a:outerShdw blurRad="254000" dist="152400" dir="10680000" sx="95000" sy="95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656288B6-16BD-4DEE-9187-C78963ED1D8A}"/>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Vertical Title 1">
            <a:extLst>
              <a:ext uri="{FF2B5EF4-FFF2-40B4-BE49-F238E27FC236}">
                <a16:creationId xmlns:a16="http://schemas.microsoft.com/office/drawing/2014/main" id="{F9259F7B-ED77-4251-A424-93712C6F57A0}"/>
              </a:ext>
            </a:extLst>
          </p:cNvPr>
          <p:cNvSpPr>
            <a:spLocks noGrp="1"/>
          </p:cNvSpPr>
          <p:nvPr>
            <p:ph type="title" orient="vert"/>
          </p:nvPr>
        </p:nvSpPr>
        <p:spPr>
          <a:xfrm>
            <a:off x="8139544" y="872836"/>
            <a:ext cx="2521527" cy="5119256"/>
          </a:xfrm>
        </p:spPr>
        <p:txBody>
          <a:bodyPr vert="eaVert" ancho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70295692-9BD0-4EB9-B344-9A6945DB0B81}"/>
              </a:ext>
            </a:extLst>
          </p:cNvPr>
          <p:cNvSpPr>
            <a:spLocks noGrp="1"/>
          </p:cNvSpPr>
          <p:nvPr>
            <p:ph type="body" orient="vert" idx="1"/>
          </p:nvPr>
        </p:nvSpPr>
        <p:spPr>
          <a:xfrm>
            <a:off x="756746" y="872836"/>
            <a:ext cx="6634169" cy="51192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B128527-7CED-4CF3-A260-649685D2E6D3}"/>
              </a:ext>
            </a:extLst>
          </p:cNvPr>
          <p:cNvSpPr>
            <a:spLocks noGrp="1"/>
          </p:cNvSpPr>
          <p:nvPr>
            <p:ph type="dt" sz="half" idx="10"/>
          </p:nvPr>
        </p:nvSpPr>
        <p:spPr>
          <a:xfrm>
            <a:off x="329184" y="6236208"/>
            <a:ext cx="3037459" cy="365125"/>
          </a:xfrm>
        </p:spPr>
        <p:txBody>
          <a:bodyPr/>
          <a:lstStyle/>
          <a:p>
            <a:fld id="{26ADDCAE-6443-42C3-9C19-F95985500186}" type="datetime1">
              <a:rPr lang="en-US" smtClean="0"/>
              <a:t>12/3/2023</a:t>
            </a:fld>
            <a:endParaRPr lang="en-US" dirty="0"/>
          </a:p>
        </p:txBody>
      </p:sp>
      <p:sp>
        <p:nvSpPr>
          <p:cNvPr id="5" name="Footer Placeholder 4">
            <a:extLst>
              <a:ext uri="{FF2B5EF4-FFF2-40B4-BE49-F238E27FC236}">
                <a16:creationId xmlns:a16="http://schemas.microsoft.com/office/drawing/2014/main" id="{20517F65-E517-4B50-B559-FD7D59F3E8B5}"/>
              </a:ext>
            </a:extLst>
          </p:cNvPr>
          <p:cNvSpPr>
            <a:spLocks noGrp="1"/>
          </p:cNvSpPr>
          <p:nvPr>
            <p:ph type="ftr" sz="quarter" idx="11"/>
          </p:nvPr>
        </p:nvSpPr>
        <p:spPr>
          <a:xfrm>
            <a:off x="329184" y="237744"/>
            <a:ext cx="3581400" cy="365125"/>
          </a:xfrm>
        </p:spPr>
        <p:txBody>
          <a:bodyPr/>
          <a:lstStyle/>
          <a:p>
            <a:endParaRPr lang="en-US" dirty="0"/>
          </a:p>
        </p:txBody>
      </p:sp>
      <p:sp>
        <p:nvSpPr>
          <p:cNvPr id="6" name="Slide Number Placeholder 5">
            <a:extLst>
              <a:ext uri="{FF2B5EF4-FFF2-40B4-BE49-F238E27FC236}">
                <a16:creationId xmlns:a16="http://schemas.microsoft.com/office/drawing/2014/main" id="{CAED40B7-46EE-49D9-BE89-7E101F80A49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6" name="Straight Connector 15">
            <a:extLst>
              <a:ext uri="{FF2B5EF4-FFF2-40B4-BE49-F238E27FC236}">
                <a16:creationId xmlns:a16="http://schemas.microsoft.com/office/drawing/2014/main" id="{E05031BF-2EA5-4128-B6AF-2D0F5A101095}"/>
              </a:ext>
            </a:extLst>
          </p:cNvPr>
          <p:cNvCxnSpPr>
            <a:cxnSpLocks/>
          </p:cNvCxnSpPr>
          <p:nvPr/>
        </p:nvCxnSpPr>
        <p:spPr>
          <a:xfrm rot="16200000" flipH="1">
            <a:off x="10361537" y="120772"/>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666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62CCA-8D32-44C3-809A-54D0245B8ABF}"/>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0689041-349C-49F8-B155-6F5862873736}"/>
              </a:ext>
            </a:extLst>
          </p:cNvPr>
          <p:cNvSpPr>
            <a:spLocks noGrp="1"/>
          </p:cNvSpPr>
          <p:nvPr>
            <p:ph idx="1"/>
          </p:nvPr>
        </p:nvSpPr>
        <p:spPr>
          <a:xfrm>
            <a:off x="761799" y="2750126"/>
            <a:ext cx="10381205" cy="32617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5E088-72B1-425B-B53B-81B134826169}"/>
              </a:ext>
            </a:extLst>
          </p:cNvPr>
          <p:cNvSpPr>
            <a:spLocks noGrp="1"/>
          </p:cNvSpPr>
          <p:nvPr>
            <p:ph type="dt" sz="half" idx="10"/>
          </p:nvPr>
        </p:nvSpPr>
        <p:spPr/>
        <p:txBody>
          <a:bodyPr/>
          <a:lstStyle/>
          <a:p>
            <a:fld id="{1962799E-EB8E-4038-8063-81BB57C732D4}" type="datetime1">
              <a:rPr lang="en-US" smtClean="0"/>
              <a:t>12/3/2023</a:t>
            </a:fld>
            <a:endParaRPr lang="en-US"/>
          </a:p>
        </p:txBody>
      </p:sp>
      <p:sp>
        <p:nvSpPr>
          <p:cNvPr id="5" name="Footer Placeholder 4">
            <a:extLst>
              <a:ext uri="{FF2B5EF4-FFF2-40B4-BE49-F238E27FC236}">
                <a16:creationId xmlns:a16="http://schemas.microsoft.com/office/drawing/2014/main" id="{89180451-8BF9-48B2-8E6A-9E15C83357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8196E-3A76-4417-BFD8-4400D16E07EA}"/>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2271696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CFB183B-99B9-4420-AB2D-070568510522}"/>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76DF62B9-1876-4EEB-929D-B46F98265E34}"/>
              </a:ext>
            </a:extLst>
          </p:cNvPr>
          <p:cNvSpPr/>
          <p:nvPr/>
        </p:nvSpPr>
        <p:spPr>
          <a:xfrm>
            <a:off x="0" y="-2"/>
            <a:ext cx="12192000" cy="3862064"/>
          </a:xfrm>
          <a:prstGeom prst="rect">
            <a:avLst/>
          </a:prstGeom>
          <a:ln>
            <a:noFill/>
          </a:ln>
          <a:effectLst>
            <a:outerShdw blurRad="203200" dist="127000" dir="5460000" sx="96000" sy="96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B5F0E4DD-839A-4BD2-B5FA-FF319E87D037}"/>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7692C2FB-E558-4132-AAF5-EFCED0144BA2}"/>
              </a:ext>
            </a:extLst>
          </p:cNvPr>
          <p:cNvSpPr>
            <a:spLocks noGrp="1"/>
          </p:cNvSpPr>
          <p:nvPr>
            <p:ph type="title"/>
          </p:nvPr>
        </p:nvSpPr>
        <p:spPr>
          <a:xfrm>
            <a:off x="761801" y="852056"/>
            <a:ext cx="10380572" cy="257694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AA20424-DA4E-467F-AC0A-D44192A54F64}"/>
              </a:ext>
            </a:extLst>
          </p:cNvPr>
          <p:cNvSpPr>
            <a:spLocks noGrp="1"/>
          </p:cNvSpPr>
          <p:nvPr>
            <p:ph type="body" idx="1"/>
          </p:nvPr>
        </p:nvSpPr>
        <p:spPr>
          <a:xfrm>
            <a:off x="761797" y="4202832"/>
            <a:ext cx="10395116" cy="1789260"/>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B39F9C-ADA9-4225-9D74-193A8894ED7A}"/>
              </a:ext>
            </a:extLst>
          </p:cNvPr>
          <p:cNvSpPr>
            <a:spLocks noGrp="1"/>
          </p:cNvSpPr>
          <p:nvPr>
            <p:ph type="dt" sz="half" idx="10"/>
          </p:nvPr>
        </p:nvSpPr>
        <p:spPr>
          <a:xfrm>
            <a:off x="332481" y="6236208"/>
            <a:ext cx="3037459" cy="365125"/>
          </a:xfrm>
        </p:spPr>
        <p:txBody>
          <a:bodyPr/>
          <a:lstStyle/>
          <a:p>
            <a:fld id="{217A73C3-B243-44D3-809D-EF8FDFBD85D4}" type="datetime1">
              <a:rPr lang="en-US" smtClean="0"/>
              <a:t>12/3/2023</a:t>
            </a:fld>
            <a:endParaRPr lang="en-US" dirty="0"/>
          </a:p>
        </p:txBody>
      </p:sp>
      <p:sp>
        <p:nvSpPr>
          <p:cNvPr id="5" name="Footer Placeholder 4">
            <a:extLst>
              <a:ext uri="{FF2B5EF4-FFF2-40B4-BE49-F238E27FC236}">
                <a16:creationId xmlns:a16="http://schemas.microsoft.com/office/drawing/2014/main" id="{84057DEC-B96B-4D69-8B62-5156FDA6D9BB}"/>
              </a:ext>
            </a:extLst>
          </p:cNvPr>
          <p:cNvSpPr>
            <a:spLocks noGrp="1"/>
          </p:cNvSpPr>
          <p:nvPr>
            <p:ph type="ftr" sz="quarter" idx="11"/>
          </p:nvPr>
        </p:nvSpPr>
        <p:spPr>
          <a:xfrm>
            <a:off x="332481" y="237744"/>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A0BF4AC1-9934-43DC-B9AC-322612A74656}"/>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cxnSp>
        <p:nvCxnSpPr>
          <p:cNvPr id="11" name="Straight Connector 10">
            <a:extLst>
              <a:ext uri="{FF2B5EF4-FFF2-40B4-BE49-F238E27FC236}">
                <a16:creationId xmlns:a16="http://schemas.microsoft.com/office/drawing/2014/main" id="{4CBDA60A-39CD-41D4-8AE5-0FB7FD78559C}"/>
              </a:ext>
            </a:extLst>
          </p:cNvPr>
          <p:cNvCxnSpPr>
            <a:cxnSpLocks/>
          </p:cNvCxnSpPr>
          <p:nvPr/>
        </p:nvCxnSpPr>
        <p:spPr>
          <a:xfrm>
            <a:off x="11668155" y="852056"/>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8545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CAF84-4A19-4D9A-9B82-46BCBED4F7BD}"/>
              </a:ext>
            </a:extLst>
          </p:cNvPr>
          <p:cNvSpPr>
            <a:spLocks noGrp="1"/>
          </p:cNvSpPr>
          <p:nvPr>
            <p:ph type="title"/>
          </p:nvPr>
        </p:nvSpPr>
        <p:spPr>
          <a:xfrm>
            <a:off x="761801" y="858982"/>
            <a:ext cx="10380573" cy="143227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5A373DD-26AC-4E69-A17C-538D9C7C6854}"/>
              </a:ext>
            </a:extLst>
          </p:cNvPr>
          <p:cNvSpPr>
            <a:spLocks noGrp="1"/>
          </p:cNvSpPr>
          <p:nvPr>
            <p:ph sz="half" idx="1"/>
          </p:nvPr>
        </p:nvSpPr>
        <p:spPr>
          <a:xfrm>
            <a:off x="761800"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AD30C23-A75F-45DF-BCCF-760C533AC7FA}"/>
              </a:ext>
            </a:extLst>
          </p:cNvPr>
          <p:cNvSpPr>
            <a:spLocks noGrp="1"/>
          </p:cNvSpPr>
          <p:nvPr>
            <p:ph sz="half" idx="2"/>
          </p:nvPr>
        </p:nvSpPr>
        <p:spPr>
          <a:xfrm>
            <a:off x="6097092" y="2833255"/>
            <a:ext cx="5045281" cy="3165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82C3974-73EC-4F1B-9E92-0E279ABEE5CD}"/>
              </a:ext>
            </a:extLst>
          </p:cNvPr>
          <p:cNvSpPr>
            <a:spLocks noGrp="1"/>
          </p:cNvSpPr>
          <p:nvPr>
            <p:ph type="dt" sz="half" idx="10"/>
          </p:nvPr>
        </p:nvSpPr>
        <p:spPr>
          <a:xfrm>
            <a:off x="332481" y="6236208"/>
            <a:ext cx="3037459" cy="365125"/>
          </a:xfrm>
        </p:spPr>
        <p:txBody>
          <a:bodyPr/>
          <a:lstStyle/>
          <a:p>
            <a:fld id="{C9B6D3E3-28E2-4380-A113-67698215C5F8}" type="datetime1">
              <a:rPr lang="en-US" smtClean="0"/>
              <a:t>12/3/2023</a:t>
            </a:fld>
            <a:endParaRPr lang="en-US" dirty="0"/>
          </a:p>
        </p:txBody>
      </p:sp>
      <p:sp>
        <p:nvSpPr>
          <p:cNvPr id="6" name="Footer Placeholder 5">
            <a:extLst>
              <a:ext uri="{FF2B5EF4-FFF2-40B4-BE49-F238E27FC236}">
                <a16:creationId xmlns:a16="http://schemas.microsoft.com/office/drawing/2014/main" id="{CC70B3F2-3F28-42A3-9701-A6F01F1B185A}"/>
              </a:ext>
            </a:extLst>
          </p:cNvPr>
          <p:cNvSpPr>
            <a:spLocks noGrp="1"/>
          </p:cNvSpPr>
          <p:nvPr>
            <p:ph type="ftr" sz="quarter" idx="11"/>
          </p:nvPr>
        </p:nvSpPr>
        <p:spPr>
          <a:xfrm>
            <a:off x="332481" y="237744"/>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E5E7A2FC-50E7-4972-9F28-E3AC4EF93D44}"/>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202934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65F85-77E6-4F6D-9FFA-5D76201B13E5}"/>
              </a:ext>
            </a:extLst>
          </p:cNvPr>
          <p:cNvSpPr>
            <a:spLocks noGrp="1"/>
          </p:cNvSpPr>
          <p:nvPr>
            <p:ph type="title"/>
          </p:nvPr>
        </p:nvSpPr>
        <p:spPr>
          <a:xfrm>
            <a:off x="761802" y="872836"/>
            <a:ext cx="10380572" cy="1427019"/>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C6C0DAE-58D1-45D9-9FC4-B0864E332C08}"/>
              </a:ext>
            </a:extLst>
          </p:cNvPr>
          <p:cNvSpPr>
            <a:spLocks noGrp="1"/>
          </p:cNvSpPr>
          <p:nvPr>
            <p:ph type="body" idx="1"/>
          </p:nvPr>
        </p:nvSpPr>
        <p:spPr>
          <a:xfrm>
            <a:off x="761801" y="2713326"/>
            <a:ext cx="5023424"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1E63D7-9812-4EA1-A0A2-14D974311FAD}"/>
              </a:ext>
            </a:extLst>
          </p:cNvPr>
          <p:cNvSpPr>
            <a:spLocks noGrp="1"/>
          </p:cNvSpPr>
          <p:nvPr>
            <p:ph sz="half" idx="2"/>
          </p:nvPr>
        </p:nvSpPr>
        <p:spPr>
          <a:xfrm>
            <a:off x="761801" y="3706091"/>
            <a:ext cx="5023424"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4C5055B-04A0-47D3-90ED-135025F857F9}"/>
              </a:ext>
            </a:extLst>
          </p:cNvPr>
          <p:cNvSpPr>
            <a:spLocks noGrp="1"/>
          </p:cNvSpPr>
          <p:nvPr>
            <p:ph type="body" sz="quarter" idx="3"/>
          </p:nvPr>
        </p:nvSpPr>
        <p:spPr>
          <a:xfrm>
            <a:off x="6094211" y="2713326"/>
            <a:ext cx="5048163" cy="823912"/>
          </a:xfrm>
        </p:spPr>
        <p:txBody>
          <a:bodyPr anchor="b">
            <a:normAutofit/>
          </a:bodyPr>
          <a:lstStyle>
            <a:lvl1pPr marL="0" indent="0">
              <a:buNone/>
              <a:defRPr sz="2400" b="0" i="1" u="none"/>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936E6E-8F64-49E6-B57C-86CF92D1689E}"/>
              </a:ext>
            </a:extLst>
          </p:cNvPr>
          <p:cNvSpPr>
            <a:spLocks noGrp="1"/>
          </p:cNvSpPr>
          <p:nvPr>
            <p:ph sz="quarter" idx="4"/>
          </p:nvPr>
        </p:nvSpPr>
        <p:spPr>
          <a:xfrm>
            <a:off x="6094211" y="3706091"/>
            <a:ext cx="5048163" cy="2334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FFBEAD-2827-40DA-8338-2D691325F1B3}"/>
              </a:ext>
            </a:extLst>
          </p:cNvPr>
          <p:cNvSpPr>
            <a:spLocks noGrp="1"/>
          </p:cNvSpPr>
          <p:nvPr>
            <p:ph type="dt" sz="half" idx="10"/>
          </p:nvPr>
        </p:nvSpPr>
        <p:spPr>
          <a:xfrm>
            <a:off x="332481" y="6236208"/>
            <a:ext cx="3037459" cy="365125"/>
          </a:xfrm>
        </p:spPr>
        <p:txBody>
          <a:bodyPr/>
          <a:lstStyle/>
          <a:p>
            <a:fld id="{A9EFCB61-04AD-47C9-BF79-2BD8B9CEC07A}" type="datetime1">
              <a:rPr lang="en-US" smtClean="0"/>
              <a:t>12/3/2023</a:t>
            </a:fld>
            <a:endParaRPr lang="en-US" dirty="0"/>
          </a:p>
        </p:txBody>
      </p:sp>
      <p:sp>
        <p:nvSpPr>
          <p:cNvPr id="8" name="Footer Placeholder 7">
            <a:extLst>
              <a:ext uri="{FF2B5EF4-FFF2-40B4-BE49-F238E27FC236}">
                <a16:creationId xmlns:a16="http://schemas.microsoft.com/office/drawing/2014/main" id="{DF34B88D-9C6E-4A88-985C-3ED5057A1F65}"/>
              </a:ext>
            </a:extLst>
          </p:cNvPr>
          <p:cNvSpPr>
            <a:spLocks noGrp="1"/>
          </p:cNvSpPr>
          <p:nvPr>
            <p:ph type="ftr" sz="quarter" idx="11"/>
          </p:nvPr>
        </p:nvSpPr>
        <p:spPr>
          <a:xfrm>
            <a:off x="332481" y="237744"/>
            <a:ext cx="4114800" cy="365125"/>
          </a:xfrm>
        </p:spPr>
        <p:txBody>
          <a:bodyPr/>
          <a:lstStyle/>
          <a:p>
            <a:endParaRPr lang="en-US" dirty="0"/>
          </a:p>
        </p:txBody>
      </p:sp>
      <p:sp>
        <p:nvSpPr>
          <p:cNvPr id="9" name="Slide Number Placeholder 8">
            <a:extLst>
              <a:ext uri="{FF2B5EF4-FFF2-40B4-BE49-F238E27FC236}">
                <a16:creationId xmlns:a16="http://schemas.microsoft.com/office/drawing/2014/main" id="{880B6A32-2D15-425F-B6A9-146AFB5C1ACB}"/>
              </a:ext>
            </a:extLst>
          </p:cNvPr>
          <p:cNvSpPr>
            <a:spLocks noGrp="1"/>
          </p:cNvSpPr>
          <p:nvPr>
            <p:ph type="sldNum" sz="quarter" idx="12"/>
          </p:nvPr>
        </p:nvSpPr>
        <p:spPr>
          <a:xfrm>
            <a:off x="11289782" y="237744"/>
            <a:ext cx="756746" cy="365760"/>
          </a:xfrm>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19635860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81B7C-9BD5-4CF8-BAEB-A6CB78DA2F89}"/>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D85F1D3-3353-4FC6-8854-51B0BFFD6D5A}"/>
              </a:ext>
            </a:extLst>
          </p:cNvPr>
          <p:cNvSpPr>
            <a:spLocks noGrp="1"/>
          </p:cNvSpPr>
          <p:nvPr>
            <p:ph type="dt" sz="half" idx="10"/>
          </p:nvPr>
        </p:nvSpPr>
        <p:spPr/>
        <p:txBody>
          <a:bodyPr/>
          <a:lstStyle/>
          <a:p>
            <a:fld id="{A4535E0C-D585-492F-8146-7493F4086301}" type="datetime1">
              <a:rPr lang="en-US" smtClean="0"/>
              <a:t>12/3/2023</a:t>
            </a:fld>
            <a:endParaRPr lang="en-US"/>
          </a:p>
        </p:txBody>
      </p:sp>
      <p:sp>
        <p:nvSpPr>
          <p:cNvPr id="4" name="Footer Placeholder 3">
            <a:extLst>
              <a:ext uri="{FF2B5EF4-FFF2-40B4-BE49-F238E27FC236}">
                <a16:creationId xmlns:a16="http://schemas.microsoft.com/office/drawing/2014/main" id="{F7226CE6-6BEB-46DB-BD4B-9B8AE89A1A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181BCCC-8B3F-40B3-91D5-52E53B2AAE11}"/>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42456197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2C0FBB6-4CCA-4358-9DD5-CDF2173E63C8}"/>
              </a:ext>
            </a:extLst>
          </p:cNvPr>
          <p:cNvSpPr/>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8902559A-671A-4FDE-82C3-1CF8CFCF18EC}"/>
              </a:ext>
            </a:extLst>
          </p:cNvPr>
          <p:cNvSpPr>
            <a:spLocks noGrp="1"/>
          </p:cNvSpPr>
          <p:nvPr>
            <p:ph type="dt" sz="half" idx="10"/>
          </p:nvPr>
        </p:nvSpPr>
        <p:spPr/>
        <p:txBody>
          <a:bodyPr/>
          <a:lstStyle/>
          <a:p>
            <a:fld id="{8CE48390-48B5-49AB-B019-A7C8FB8C31F6}" type="datetime1">
              <a:rPr lang="en-US" smtClean="0"/>
              <a:t>12/3/2023</a:t>
            </a:fld>
            <a:endParaRPr lang="en-US"/>
          </a:p>
        </p:txBody>
      </p:sp>
      <p:sp>
        <p:nvSpPr>
          <p:cNvPr id="3" name="Footer Placeholder 2">
            <a:extLst>
              <a:ext uri="{FF2B5EF4-FFF2-40B4-BE49-F238E27FC236}">
                <a16:creationId xmlns:a16="http://schemas.microsoft.com/office/drawing/2014/main" id="{78A14275-250D-437E-BAF1-5BB3CDE64AC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FD93BDE-2A52-4AA7-B222-0F25570EBF77}"/>
              </a:ext>
            </a:extLst>
          </p:cNvPr>
          <p:cNvSpPr>
            <a:spLocks noGrp="1"/>
          </p:cNvSpPr>
          <p:nvPr>
            <p:ph type="sldNum" sz="quarter" idx="12"/>
          </p:nvPr>
        </p:nvSpPr>
        <p:spPr/>
        <p:txBody>
          <a:bodyPr/>
          <a:lstStyle/>
          <a:p>
            <a:fld id="{B4A918BC-4D43-4B42-B3C0-E7EBE25E6AF0}" type="slidenum">
              <a:rPr lang="en-US" smtClean="0"/>
              <a:t>‹#›</a:t>
            </a:fld>
            <a:endParaRPr lang="en-US"/>
          </a:p>
        </p:txBody>
      </p:sp>
      <p:cxnSp>
        <p:nvCxnSpPr>
          <p:cNvPr id="5" name="Straight Connector 4">
            <a:extLst>
              <a:ext uri="{FF2B5EF4-FFF2-40B4-BE49-F238E27FC236}">
                <a16:creationId xmlns:a16="http://schemas.microsoft.com/office/drawing/2014/main" id="{9E6B771E-DDF7-430C-9462-BA1D3742C84E}"/>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871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F9A0B00-F6ED-4C3A-97DC-C2AF9D62EE8B}"/>
              </a:ext>
            </a:extLst>
          </p:cNvPr>
          <p:cNvSpPr/>
          <p:nvPr/>
        </p:nvSpPr>
        <p:spPr>
          <a:xfrm>
            <a:off x="79067" y="0"/>
            <a:ext cx="4998624" cy="6858000"/>
          </a:xfrm>
          <a:prstGeom prst="rect">
            <a:avLst/>
          </a:prstGeom>
          <a:ln>
            <a:noFill/>
          </a:ln>
          <a:effectLst>
            <a:outerShdw blurRad="228600" dist="1143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3" name="Rectangle 122">
            <a:extLst>
              <a:ext uri="{FF2B5EF4-FFF2-40B4-BE49-F238E27FC236}">
                <a16:creationId xmlns:a16="http://schemas.microsoft.com/office/drawing/2014/main" id="{3B025FD9-B9EF-4F5C-B67D-3485253B7A6A}"/>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 name="Rectangle 7">
            <a:extLst>
              <a:ext uri="{FF2B5EF4-FFF2-40B4-BE49-F238E27FC236}">
                <a16:creationId xmlns:a16="http://schemas.microsoft.com/office/drawing/2014/main" id="{47F545CD-A200-4C66-BF9A-9B839D0CE648}"/>
              </a:ext>
            </a:extLst>
          </p:cNvPr>
          <p:cNvSpPr/>
          <p:nvPr/>
        </p:nvSpPr>
        <p:spPr>
          <a:xfrm>
            <a:off x="0" y="0"/>
            <a:ext cx="6096000" cy="6858000"/>
          </a:xfrm>
          <a:prstGeom prst="rect">
            <a:avLst/>
          </a:prstGeom>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110916-EEE9-418C-B24A-EC09A6D22859}"/>
              </a:ext>
            </a:extLst>
          </p:cNvPr>
          <p:cNvSpPr>
            <a:spLocks noGrp="1"/>
          </p:cNvSpPr>
          <p:nvPr>
            <p:ph type="title"/>
          </p:nvPr>
        </p:nvSpPr>
        <p:spPr>
          <a:xfrm>
            <a:off x="770537" y="872836"/>
            <a:ext cx="4560525" cy="2281050"/>
          </a:xfrm>
        </p:spPr>
        <p:txBody>
          <a:bodyPr anchor="b">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9C3A0F4-FD98-409E-B41A-5F4352C6A8E5}"/>
              </a:ext>
            </a:extLst>
          </p:cNvPr>
          <p:cNvSpPr>
            <a:spLocks noGrp="1"/>
          </p:cNvSpPr>
          <p:nvPr>
            <p:ph idx="1"/>
          </p:nvPr>
        </p:nvSpPr>
        <p:spPr>
          <a:xfrm>
            <a:off x="6621781" y="872837"/>
            <a:ext cx="4520593" cy="5140036"/>
          </a:xfrm>
        </p:spPr>
        <p:txBody>
          <a:bodyPr>
            <a:normAutofit/>
          </a:bodyPr>
          <a:lstStyle>
            <a:lvl1pPr algn="l">
              <a:defRPr sz="2800"/>
            </a:lvl1pPr>
            <a:lvl2pPr algn="l">
              <a:defRPr sz="2400"/>
            </a:lvl2pPr>
            <a:lvl3pPr algn="l">
              <a:defRPr sz="2000"/>
            </a:lvl3pPr>
            <a:lvl4pPr algn="l">
              <a:defRPr sz="1800"/>
            </a:lvl4pPr>
            <a:lvl5pPr algn="l">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EFABF6F-6E7C-4B3F-B205-09361DA5898B}"/>
              </a:ext>
            </a:extLst>
          </p:cNvPr>
          <p:cNvSpPr>
            <a:spLocks noGrp="1"/>
          </p:cNvSpPr>
          <p:nvPr>
            <p:ph type="body" sz="half" idx="2"/>
          </p:nvPr>
        </p:nvSpPr>
        <p:spPr>
          <a:xfrm>
            <a:off x="770537" y="3442854"/>
            <a:ext cx="4560525" cy="2576945"/>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25198D-8500-4277-AA5D-3C3D8FDDCF4B}"/>
              </a:ext>
            </a:extLst>
          </p:cNvPr>
          <p:cNvSpPr>
            <a:spLocks noGrp="1"/>
          </p:cNvSpPr>
          <p:nvPr>
            <p:ph type="dt" sz="half" idx="10"/>
          </p:nvPr>
        </p:nvSpPr>
        <p:spPr>
          <a:xfrm>
            <a:off x="329184" y="6236208"/>
            <a:ext cx="3037459" cy="365125"/>
          </a:xfrm>
        </p:spPr>
        <p:txBody>
          <a:bodyPr/>
          <a:lstStyle/>
          <a:p>
            <a:fld id="{962E767E-8A14-4E70-91B9-2101CBC4D7BD}" type="datetime1">
              <a:rPr lang="en-US" smtClean="0"/>
              <a:t>12/3/2023</a:t>
            </a:fld>
            <a:endParaRPr lang="en-US" dirty="0"/>
          </a:p>
        </p:txBody>
      </p:sp>
      <p:sp>
        <p:nvSpPr>
          <p:cNvPr id="6" name="Footer Placeholder 5">
            <a:extLst>
              <a:ext uri="{FF2B5EF4-FFF2-40B4-BE49-F238E27FC236}">
                <a16:creationId xmlns:a16="http://schemas.microsoft.com/office/drawing/2014/main" id="{F98D219F-027A-4632-9FB0-BD098D5693DB}"/>
              </a:ext>
            </a:extLst>
          </p:cNvPr>
          <p:cNvSpPr>
            <a:spLocks noGrp="1"/>
          </p:cNvSpPr>
          <p:nvPr>
            <p:ph type="ftr" sz="quarter" idx="11"/>
          </p:nvPr>
        </p:nvSpPr>
        <p:spPr>
          <a:xfrm>
            <a:off x="329184" y="237744"/>
            <a:ext cx="3792532"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CA30C82B-C7DC-434D-8768-DE9D1176715B}"/>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129" name="Straight Connector 128">
            <a:extLst>
              <a:ext uri="{FF2B5EF4-FFF2-40B4-BE49-F238E27FC236}">
                <a16:creationId xmlns:a16="http://schemas.microsoft.com/office/drawing/2014/main" id="{A8CCC603-9605-46C8-9034-8DAE6AC40DD9}"/>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CBBF1D9-8F8F-45A3-BDB4-952D0FB20A4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3215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CBEB8797-B080-41A6-B14E-8DC7F0F27E4E}"/>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0C6C7272-A552-46B3-992F-F5ADD5AA2443}"/>
              </a:ext>
            </a:extLst>
          </p:cNvPr>
          <p:cNvSpPr/>
          <p:nvPr/>
        </p:nvSpPr>
        <p:spPr>
          <a:xfrm>
            <a:off x="-1" y="0"/>
            <a:ext cx="6087677" cy="6858000"/>
          </a:xfrm>
          <a:prstGeom prst="rect">
            <a:avLst/>
          </a:prstGeom>
          <a:solidFill>
            <a:schemeClr val="bg1"/>
          </a:solidFill>
          <a:ln>
            <a:noFill/>
          </a:ln>
          <a:effectLst>
            <a:outerShdw blurRad="228600" dist="152400" dir="21540000" sx="96000" sy="96000" algn="t" rotWithShape="0">
              <a:srgbClr val="000000">
                <a:alpha val="1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C25F6AD1-1E6C-46AF-8431-6627180FFD2E}"/>
              </a:ext>
            </a:extLst>
          </p:cNvPr>
          <p:cNvSpPr>
            <a:spLocks noGrp="1"/>
          </p:cNvSpPr>
          <p:nvPr>
            <p:ph type="title"/>
          </p:nvPr>
        </p:nvSpPr>
        <p:spPr>
          <a:xfrm>
            <a:off x="768733" y="858981"/>
            <a:ext cx="4556749" cy="2281052"/>
          </a:xfrm>
        </p:spPr>
        <p:txBody>
          <a:bodyPr anchor="b"/>
          <a:lstStyle>
            <a:lvl1pPr>
              <a:defRPr lang="en-US" sz="3600" kern="1200" dirty="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88A91F9-760E-4CF4-8A03-FA1482C35EB7}"/>
              </a:ext>
            </a:extLst>
          </p:cNvPr>
          <p:cNvSpPr>
            <a:spLocks noGrp="1"/>
          </p:cNvSpPr>
          <p:nvPr>
            <p:ph type="pic" idx="1"/>
          </p:nvPr>
        </p:nvSpPr>
        <p:spPr>
          <a:xfrm>
            <a:off x="6559826" y="865909"/>
            <a:ext cx="4582548" cy="512618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149A9D5-BA6E-4C4A-88A0-5BB86958B8E6}"/>
              </a:ext>
            </a:extLst>
          </p:cNvPr>
          <p:cNvSpPr>
            <a:spLocks noGrp="1"/>
          </p:cNvSpPr>
          <p:nvPr>
            <p:ph type="body" sz="half" idx="2"/>
          </p:nvPr>
        </p:nvSpPr>
        <p:spPr>
          <a:xfrm>
            <a:off x="768733" y="3429000"/>
            <a:ext cx="4556749" cy="2590800"/>
          </a:xfrm>
        </p:spPr>
        <p:txBody>
          <a:bodyPr/>
          <a:lstStyle>
            <a:lvl1pPr marL="0" indent="0">
              <a:buNone/>
              <a:defRPr lang="en-US" sz="2400" kern="1200" dirty="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56899E-70A1-4EFB-87EC-6C4F3BC0360B}"/>
              </a:ext>
            </a:extLst>
          </p:cNvPr>
          <p:cNvSpPr>
            <a:spLocks noGrp="1"/>
          </p:cNvSpPr>
          <p:nvPr>
            <p:ph type="dt" sz="half" idx="10"/>
          </p:nvPr>
        </p:nvSpPr>
        <p:spPr>
          <a:xfrm>
            <a:off x="329184" y="6236208"/>
            <a:ext cx="3037459" cy="365125"/>
          </a:xfrm>
        </p:spPr>
        <p:txBody>
          <a:bodyPr/>
          <a:lstStyle/>
          <a:p>
            <a:fld id="{01AF0C4B-5A4A-45CA-ABEC-10F107160D33}" type="datetime1">
              <a:rPr lang="en-US" smtClean="0"/>
              <a:t>12/3/2023</a:t>
            </a:fld>
            <a:endParaRPr lang="en-US" dirty="0"/>
          </a:p>
        </p:txBody>
      </p:sp>
      <p:sp>
        <p:nvSpPr>
          <p:cNvPr id="6" name="Footer Placeholder 5">
            <a:extLst>
              <a:ext uri="{FF2B5EF4-FFF2-40B4-BE49-F238E27FC236}">
                <a16:creationId xmlns:a16="http://schemas.microsoft.com/office/drawing/2014/main" id="{5FC34B05-4931-4BC8-BD43-9E6B944B3069}"/>
              </a:ext>
            </a:extLst>
          </p:cNvPr>
          <p:cNvSpPr>
            <a:spLocks noGrp="1"/>
          </p:cNvSpPr>
          <p:nvPr>
            <p:ph type="ftr" sz="quarter" idx="11"/>
          </p:nvPr>
        </p:nvSpPr>
        <p:spPr>
          <a:xfrm>
            <a:off x="329184" y="237744"/>
            <a:ext cx="4114800" cy="365125"/>
          </a:xfrm>
        </p:spPr>
        <p:txBody>
          <a:bodyPr/>
          <a:lstStyle>
            <a:lvl1pPr algn="l">
              <a:defRPr/>
            </a:lvl1pPr>
          </a:lstStyle>
          <a:p>
            <a:endParaRPr lang="en-US" dirty="0"/>
          </a:p>
        </p:txBody>
      </p:sp>
      <p:sp>
        <p:nvSpPr>
          <p:cNvPr id="7" name="Slide Number Placeholder 6">
            <a:extLst>
              <a:ext uri="{FF2B5EF4-FFF2-40B4-BE49-F238E27FC236}">
                <a16:creationId xmlns:a16="http://schemas.microsoft.com/office/drawing/2014/main" id="{AD4ABE5D-7EA4-4D33-B23E-52E640CBF217}"/>
              </a:ext>
            </a:extLst>
          </p:cNvPr>
          <p:cNvSpPr>
            <a:spLocks noGrp="1"/>
          </p:cNvSpPr>
          <p:nvPr>
            <p:ph type="sldNum" sz="quarter" idx="12"/>
          </p:nvPr>
        </p:nvSpPr>
        <p:spPr>
          <a:xfrm>
            <a:off x="11292840" y="237744"/>
            <a:ext cx="756746" cy="365760"/>
          </a:xfrm>
        </p:spPr>
        <p:txBody>
          <a:bodyPr/>
          <a:lstStyle/>
          <a:p>
            <a:fld id="{B4A918BC-4D43-4B42-B3C0-E7EBE25E6AF0}" type="slidenum">
              <a:rPr lang="en-US" smtClean="0"/>
              <a:t>‹#›</a:t>
            </a:fld>
            <a:endParaRPr lang="en-US" dirty="0"/>
          </a:p>
        </p:txBody>
      </p:sp>
      <p:cxnSp>
        <p:nvCxnSpPr>
          <p:cNvPr id="74" name="Straight Connector 73">
            <a:extLst>
              <a:ext uri="{FF2B5EF4-FFF2-40B4-BE49-F238E27FC236}">
                <a16:creationId xmlns:a16="http://schemas.microsoft.com/office/drawing/2014/main" id="{DF0DB5EA-94EC-4DB5-B8E5-B454005C1552}"/>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699FF82-B951-46E6-AEA7-0993C867FB6D}"/>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9226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38E7D36-B1C9-463C-983F-AEA5810A60D0}"/>
              </a:ext>
            </a:extLst>
          </p:cNvPr>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37B9A221-B33F-47C2-85FF-2C8F363D797B}"/>
              </a:ext>
            </a:extLst>
          </p:cNvPr>
          <p:cNvSpPr/>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8" name="Rectangle 7">
            <a:extLst>
              <a:ext uri="{FF2B5EF4-FFF2-40B4-BE49-F238E27FC236}">
                <a16:creationId xmlns:a16="http://schemas.microsoft.com/office/drawing/2014/main" id="{CD0E0EF1-7626-4514-9337-271DD661B1EB}"/>
              </a:ext>
            </a:extLst>
          </p:cNvPr>
          <p:cNvSpPr/>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5" name="Rectangle 64">
            <a:extLst>
              <a:ext uri="{FF2B5EF4-FFF2-40B4-BE49-F238E27FC236}">
                <a16:creationId xmlns:a16="http://schemas.microsoft.com/office/drawing/2014/main" id="{5F0B1492-9A00-4F80-8771-0BB2C2C4353C}"/>
              </a:ext>
            </a:extLst>
          </p:cNvPr>
          <p:cNvSpPr/>
          <p:nvPr/>
        </p:nvSpPr>
        <p:spPr>
          <a:xfrm>
            <a:off x="0" y="-2"/>
            <a:ext cx="12188952" cy="2544415"/>
          </a:xfrm>
          <a:prstGeom prst="rect">
            <a:avLst/>
          </a:prstGeom>
          <a:ln>
            <a:noFill/>
          </a:ln>
          <a:effectLst>
            <a:outerShdw blurRad="190500" dist="127000" dir="5460000" sx="94000" sy="94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0F462805-4F8E-44FE-905C-2C3F1A2B3D44}"/>
              </a:ext>
            </a:extLst>
          </p:cNvPr>
          <p:cNvSpPr>
            <a:spLocks noGrp="1"/>
          </p:cNvSpPr>
          <p:nvPr>
            <p:ph type="title"/>
          </p:nvPr>
        </p:nvSpPr>
        <p:spPr>
          <a:xfrm>
            <a:off x="761801" y="858982"/>
            <a:ext cx="10380573" cy="143227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345021C-0380-49AA-ADA1-A8B473FBF572}"/>
              </a:ext>
            </a:extLst>
          </p:cNvPr>
          <p:cNvSpPr>
            <a:spLocks noGrp="1"/>
          </p:cNvSpPr>
          <p:nvPr>
            <p:ph type="body" idx="1"/>
          </p:nvPr>
        </p:nvSpPr>
        <p:spPr>
          <a:xfrm>
            <a:off x="761799" y="2750126"/>
            <a:ext cx="10381205" cy="326178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B7A2409-F298-40BF-BFAC-65A3E71D29E8}"/>
              </a:ext>
            </a:extLst>
          </p:cNvPr>
          <p:cNvSpPr>
            <a:spLocks noGrp="1"/>
          </p:cNvSpPr>
          <p:nvPr>
            <p:ph type="dt" sz="half" idx="2"/>
          </p:nvPr>
        </p:nvSpPr>
        <p:spPr>
          <a:xfrm>
            <a:off x="332481" y="6240079"/>
            <a:ext cx="4114800" cy="365125"/>
          </a:xfrm>
          <a:prstGeom prst="rect">
            <a:avLst/>
          </a:prstGeom>
        </p:spPr>
        <p:txBody>
          <a:bodyPr vert="horz" lIns="91440" tIns="45720" rIns="91440" bIns="45720" rtlCol="0" anchor="ctr"/>
          <a:lstStyle>
            <a:lvl1pPr algn="l">
              <a:defRPr sz="900">
                <a:solidFill>
                  <a:schemeClr val="tx1"/>
                </a:solidFill>
              </a:defRPr>
            </a:lvl1pPr>
          </a:lstStyle>
          <a:p>
            <a:fld id="{6989806E-8E94-473C-AEE7-BE6F15F85533}" type="datetime1">
              <a:rPr lang="en-US" smtClean="0"/>
              <a:t>12/3/2023</a:t>
            </a:fld>
            <a:endParaRPr lang="en-US" dirty="0"/>
          </a:p>
        </p:txBody>
      </p:sp>
      <p:sp>
        <p:nvSpPr>
          <p:cNvPr id="5" name="Footer Placeholder 4">
            <a:extLst>
              <a:ext uri="{FF2B5EF4-FFF2-40B4-BE49-F238E27FC236}">
                <a16:creationId xmlns:a16="http://schemas.microsoft.com/office/drawing/2014/main" id="{CB4799D8-4DBF-4BB2-8D2B-65592ADC9004}"/>
              </a:ext>
            </a:extLst>
          </p:cNvPr>
          <p:cNvSpPr>
            <a:spLocks noGrp="1"/>
          </p:cNvSpPr>
          <p:nvPr>
            <p:ph type="ftr" sz="quarter" idx="3"/>
          </p:nvPr>
        </p:nvSpPr>
        <p:spPr>
          <a:xfrm>
            <a:off x="332481" y="236199"/>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F9F99666-11C3-48A1-966C-439EBF9D9A01}"/>
              </a:ext>
            </a:extLst>
          </p:cNvPr>
          <p:cNvSpPr>
            <a:spLocks noGrp="1"/>
          </p:cNvSpPr>
          <p:nvPr>
            <p:ph type="sldNum" sz="quarter" idx="4"/>
          </p:nvPr>
        </p:nvSpPr>
        <p:spPr>
          <a:xfrm>
            <a:off x="11289782" y="235881"/>
            <a:ext cx="756746" cy="365760"/>
          </a:xfrm>
          <a:prstGeom prst="rect">
            <a:avLst/>
          </a:prstGeom>
        </p:spPr>
        <p:txBody>
          <a:bodyPr vert="horz" lIns="91440" tIns="45720" rIns="91440" bIns="45720" rtlCol="0" anchor="ctr"/>
          <a:lstStyle>
            <a:lvl1pPr algn="ctr">
              <a:defRPr lang="en-US" sz="1400" b="1" kern="1200" smtClean="0">
                <a:solidFill>
                  <a:schemeClr val="tx1"/>
                </a:solidFill>
                <a:latin typeface="Bierstadt" panose="020B0504020202020204" pitchFamily="34" charset="0"/>
                <a:ea typeface="+mn-ea"/>
                <a:cs typeface="+mn-cs"/>
              </a:defRPr>
            </a:lvl1pPr>
          </a:lstStyle>
          <a:p>
            <a:fld id="{B4A918BC-4D43-4B42-B3C0-E7EBE25E6AF0}" type="slidenum">
              <a:rPr lang="en-US" smtClean="0"/>
              <a:pPr/>
              <a:t>‹#›</a:t>
            </a:fld>
            <a:endParaRPr lang="en-US" dirty="0"/>
          </a:p>
        </p:txBody>
      </p:sp>
      <p:cxnSp>
        <p:nvCxnSpPr>
          <p:cNvPr id="119" name="Straight Connector 118">
            <a:extLst>
              <a:ext uri="{FF2B5EF4-FFF2-40B4-BE49-F238E27FC236}">
                <a16:creationId xmlns:a16="http://schemas.microsoft.com/office/drawing/2014/main" id="{7FAC7B62-8ACC-41ED-80AB-8D1CDF38B9E4}"/>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45FF525-9A83-4625-99D9-B267BDE077E7}"/>
              </a:ext>
            </a:extLst>
          </p:cNvPr>
          <p:cNvCxnSpPr>
            <a:cxnSpLocks/>
          </p:cNvCxnSpPr>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495726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200" kern="1200">
          <a:solidFill>
            <a:schemeClr val="tx1"/>
          </a:solidFill>
          <a:latin typeface="+mn-lt"/>
          <a:ea typeface="+mn-ea"/>
          <a:cs typeface="+mn-cs"/>
        </a:defRPr>
      </a:lvl1pPr>
      <a:lvl2pPr marL="228600" indent="0" algn="l"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6858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crdownload"/><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crdownload"/><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Slide Background">
            <a:extLst>
              <a:ext uri="{FF2B5EF4-FFF2-40B4-BE49-F238E27FC236}">
                <a16:creationId xmlns:a16="http://schemas.microsoft.com/office/drawing/2014/main" id="{922E0291-99C8-40F9-ADAB-32589A3B57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0005FF2-0FCD-5C6D-3A59-C25C666AED21}"/>
              </a:ext>
            </a:extLst>
          </p:cNvPr>
          <p:cNvPicPr>
            <a:picLocks noChangeAspect="1"/>
          </p:cNvPicPr>
          <p:nvPr/>
        </p:nvPicPr>
        <p:blipFill rotWithShape="1">
          <a:blip r:embed="rId2"/>
          <a:srcRect t="25000"/>
          <a:stretch/>
        </p:blipFill>
        <p:spPr>
          <a:xfrm>
            <a:off x="20" y="2"/>
            <a:ext cx="12191979" cy="6857998"/>
          </a:xfrm>
          <a:prstGeom prst="rect">
            <a:avLst/>
          </a:prstGeom>
          <a:effectLst>
            <a:outerShdw blurRad="596900" dist="330200" dir="8820000" sx="87000" sy="87000" algn="ctr" rotWithShape="0">
              <a:srgbClr val="000000">
                <a:alpha val="29000"/>
              </a:srgbClr>
            </a:outerShdw>
          </a:effectLst>
        </p:spPr>
      </p:pic>
      <p:sp>
        <p:nvSpPr>
          <p:cNvPr id="20" name="Rectangle 19">
            <a:extLst>
              <a:ext uri="{FF2B5EF4-FFF2-40B4-BE49-F238E27FC236}">
                <a16:creationId xmlns:a16="http://schemas.microsoft.com/office/drawing/2014/main" id="{095830D2-F2AE-4DD8-B586-89B0977916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8714" y="258715"/>
            <a:ext cx="6858000" cy="6340569"/>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6DA2F1-1F2E-B6D3-38A9-13BA74197687}"/>
              </a:ext>
            </a:extLst>
          </p:cNvPr>
          <p:cNvSpPr>
            <a:spLocks noGrp="1"/>
          </p:cNvSpPr>
          <p:nvPr>
            <p:ph type="ctrTitle"/>
          </p:nvPr>
        </p:nvSpPr>
        <p:spPr>
          <a:xfrm>
            <a:off x="589558" y="871314"/>
            <a:ext cx="10550881" cy="2508616"/>
          </a:xfrm>
        </p:spPr>
        <p:txBody>
          <a:bodyPr anchor="t">
            <a:normAutofit/>
          </a:bodyPr>
          <a:lstStyle/>
          <a:p>
            <a:r>
              <a:rPr lang="en-US" dirty="0">
                <a:solidFill>
                  <a:srgbClr val="FFFFFF"/>
                </a:solidFill>
              </a:rPr>
              <a:t>IST-659 Final Project</a:t>
            </a:r>
            <a:br>
              <a:rPr lang="en-US" dirty="0">
                <a:solidFill>
                  <a:srgbClr val="FFFFFF"/>
                </a:solidFill>
              </a:rPr>
            </a:br>
            <a:br>
              <a:rPr lang="en-US" dirty="0">
                <a:solidFill>
                  <a:srgbClr val="FFFFFF"/>
                </a:solidFill>
              </a:rPr>
            </a:br>
            <a:endParaRPr lang="en-US" dirty="0"/>
          </a:p>
        </p:txBody>
      </p:sp>
      <p:sp>
        <p:nvSpPr>
          <p:cNvPr id="3" name="Subtitle 2">
            <a:extLst>
              <a:ext uri="{FF2B5EF4-FFF2-40B4-BE49-F238E27FC236}">
                <a16:creationId xmlns:a16="http://schemas.microsoft.com/office/drawing/2014/main" id="{4834FA3F-88FA-6501-5517-1DF221876FB3}"/>
              </a:ext>
            </a:extLst>
          </p:cNvPr>
          <p:cNvSpPr>
            <a:spLocks noGrp="1"/>
          </p:cNvSpPr>
          <p:nvPr>
            <p:ph type="subTitle" idx="1"/>
          </p:nvPr>
        </p:nvSpPr>
        <p:spPr>
          <a:xfrm>
            <a:off x="589558" y="3999390"/>
            <a:ext cx="4755046" cy="1738058"/>
          </a:xfrm>
        </p:spPr>
        <p:txBody>
          <a:bodyPr anchor="b">
            <a:normAutofit/>
          </a:bodyPr>
          <a:lstStyle/>
          <a:p>
            <a:pPr>
              <a:lnSpc>
                <a:spcPct val="100000"/>
              </a:lnSpc>
            </a:pPr>
            <a:r>
              <a:rPr lang="en-US" sz="2000" dirty="0">
                <a:solidFill>
                  <a:srgbClr val="FFFFFF"/>
                </a:solidFill>
              </a:rPr>
              <a:t>Eric Lee</a:t>
            </a:r>
          </a:p>
          <a:p>
            <a:pPr>
              <a:lnSpc>
                <a:spcPct val="100000"/>
              </a:lnSpc>
            </a:pPr>
            <a:r>
              <a:rPr lang="en-US" sz="2000" dirty="0">
                <a:solidFill>
                  <a:srgbClr val="FFFFFF"/>
                </a:solidFill>
              </a:rPr>
              <a:t>Anish Kumar</a:t>
            </a:r>
          </a:p>
          <a:p>
            <a:pPr>
              <a:lnSpc>
                <a:spcPct val="100000"/>
              </a:lnSpc>
            </a:pPr>
            <a:r>
              <a:rPr lang="en-US" sz="2000" dirty="0">
                <a:solidFill>
                  <a:srgbClr val="FFFFFF"/>
                </a:solidFill>
              </a:rPr>
              <a:t>Komal Sharma</a:t>
            </a:r>
          </a:p>
        </p:txBody>
      </p:sp>
      <p:sp useBgFill="1">
        <p:nvSpPr>
          <p:cNvPr id="22" name="Rectangle 21">
            <a:extLst>
              <a:ext uri="{FF2B5EF4-FFF2-40B4-BE49-F238E27FC236}">
                <a16:creationId xmlns:a16="http://schemas.microsoft.com/office/drawing/2014/main" id="{7A8F735B-89DD-459E-BB4B-B9E1603DE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2375" y="0"/>
            <a:ext cx="1051560" cy="6858000"/>
          </a:xfrm>
          <a:prstGeom prst="rect">
            <a:avLst/>
          </a:prstGeom>
          <a:ln>
            <a:noFill/>
          </a:ln>
          <a:effectLst>
            <a:outerShdw blurRad="190500" dist="76200" dir="5700000" sx="95000" sy="95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FAFF45CC-4046-4B20-8A54-5D613033F0A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0421731-A1CD-CC42-FEDD-3CB3858A248D}"/>
              </a:ext>
            </a:extLst>
          </p:cNvPr>
          <p:cNvSpPr txBox="1"/>
          <p:nvPr/>
        </p:nvSpPr>
        <p:spPr>
          <a:xfrm flipH="1">
            <a:off x="6591670" y="2480361"/>
            <a:ext cx="4776187" cy="2123658"/>
          </a:xfrm>
          <a:prstGeom prst="rect">
            <a:avLst/>
          </a:prstGeom>
          <a:noFill/>
        </p:spPr>
        <p:txBody>
          <a:bodyPr wrap="square" rtlCol="0">
            <a:spAutoFit/>
          </a:bodyPr>
          <a:lstStyle/>
          <a:p>
            <a:r>
              <a:rPr lang="en-US" sz="4400" dirty="0">
                <a:solidFill>
                  <a:srgbClr val="002060"/>
                </a:solidFill>
              </a:rPr>
              <a:t>SU Marketplace and Collaborative Platform</a:t>
            </a:r>
          </a:p>
        </p:txBody>
      </p:sp>
    </p:spTree>
    <p:extLst>
      <p:ext uri="{BB962C8B-B14F-4D97-AF65-F5344CB8AC3E}">
        <p14:creationId xmlns:p14="http://schemas.microsoft.com/office/powerpoint/2010/main" val="933190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3BA71E4-FBC7-62DF-792F-58FB77B92E9B}"/>
              </a:ext>
            </a:extLst>
          </p:cNvPr>
          <p:cNvPicPr>
            <a:picLocks noChangeAspect="1"/>
          </p:cNvPicPr>
          <p:nvPr/>
        </p:nvPicPr>
        <p:blipFill>
          <a:blip r:embed="rId2"/>
          <a:stretch>
            <a:fillRect/>
          </a:stretch>
        </p:blipFill>
        <p:spPr>
          <a:xfrm>
            <a:off x="773837" y="215284"/>
            <a:ext cx="10644326" cy="6427432"/>
          </a:xfrm>
          <a:prstGeom prst="rect">
            <a:avLst/>
          </a:prstGeom>
        </p:spPr>
      </p:pic>
    </p:spTree>
    <p:extLst>
      <p:ext uri="{BB962C8B-B14F-4D97-AF65-F5344CB8AC3E}">
        <p14:creationId xmlns:p14="http://schemas.microsoft.com/office/powerpoint/2010/main" val="13091237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Slide Background">
            <a:extLst>
              <a:ext uri="{FF2B5EF4-FFF2-40B4-BE49-F238E27FC236}">
                <a16:creationId xmlns:a16="http://schemas.microsoft.com/office/drawing/2014/main" id="{5CC50F2E-EF04-4D7A-A09C-5AEF6E5EA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6095995" cy="3429000"/>
          </a:xfrm>
          <a:prstGeom prst="rect">
            <a:avLst/>
          </a:prstGeom>
          <a:ln>
            <a:noFill/>
          </a:ln>
          <a:effectLst>
            <a:outerShdw blurRad="342900" dist="2286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765DC3B-B578-FA1D-448E-662A3B61E729}"/>
              </a:ext>
            </a:extLst>
          </p:cNvPr>
          <p:cNvSpPr>
            <a:spLocks noGrp="1"/>
          </p:cNvSpPr>
          <p:nvPr>
            <p:ph type="title"/>
          </p:nvPr>
        </p:nvSpPr>
        <p:spPr>
          <a:xfrm>
            <a:off x="6984465" y="272376"/>
            <a:ext cx="4569006" cy="2884247"/>
          </a:xfrm>
        </p:spPr>
        <p:txBody>
          <a:bodyPr vert="horz" lIns="91440" tIns="45720" rIns="91440" bIns="45720" rtlCol="0" anchor="ctr">
            <a:normAutofit/>
          </a:bodyPr>
          <a:lstStyle/>
          <a:p>
            <a:r>
              <a:rPr lang="en-US" sz="4800" dirty="0"/>
              <a:t>Demonstration</a:t>
            </a:r>
          </a:p>
        </p:txBody>
      </p:sp>
      <p:cxnSp>
        <p:nvCxnSpPr>
          <p:cNvPr id="21" name="Straight Connector 20">
            <a:extLst>
              <a:ext uri="{FF2B5EF4-FFF2-40B4-BE49-F238E27FC236}">
                <a16:creationId xmlns:a16="http://schemas.microsoft.com/office/drawing/2014/main" id="{1D7AD51E-A168-490B-B8A6-8AFE86E0F2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36FC37B4-F4FB-E1DD-EA3F-8F7EE3B3BE46}"/>
              </a:ext>
            </a:extLst>
          </p:cNvPr>
          <p:cNvPicPr>
            <a:picLocks noChangeAspect="1"/>
          </p:cNvPicPr>
          <p:nvPr/>
        </p:nvPicPr>
        <p:blipFill>
          <a:blip r:embed="rId3"/>
          <a:stretch>
            <a:fillRect/>
          </a:stretch>
        </p:blipFill>
        <p:spPr>
          <a:xfrm>
            <a:off x="0" y="-1"/>
            <a:ext cx="6348984" cy="6858001"/>
          </a:xfrm>
          <a:prstGeom prst="rect">
            <a:avLst/>
          </a:prstGeom>
        </p:spPr>
      </p:pic>
    </p:spTree>
    <p:extLst>
      <p:ext uri="{BB962C8B-B14F-4D97-AF65-F5344CB8AC3E}">
        <p14:creationId xmlns:p14="http://schemas.microsoft.com/office/powerpoint/2010/main" val="2743310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ketplace_demo">
            <a:hlinkClick r:id="" action="ppaction://media"/>
            <a:extLst>
              <a:ext uri="{FF2B5EF4-FFF2-40B4-BE49-F238E27FC236}">
                <a16:creationId xmlns:a16="http://schemas.microsoft.com/office/drawing/2014/main" id="{9D2C6CBD-EEC7-A083-CC93-6D4C684908D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9697" y="195308"/>
            <a:ext cx="11718523" cy="6427433"/>
          </a:xfrm>
          <a:prstGeom prst="rect">
            <a:avLst/>
          </a:prstGeom>
        </p:spPr>
      </p:pic>
    </p:spTree>
    <p:extLst>
      <p:ext uri="{BB962C8B-B14F-4D97-AF65-F5344CB8AC3E}">
        <p14:creationId xmlns:p14="http://schemas.microsoft.com/office/powerpoint/2010/main" val="2120987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02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a:extLst>
              <a:ext uri="{FF2B5EF4-FFF2-40B4-BE49-F238E27FC236}">
                <a16:creationId xmlns:a16="http://schemas.microsoft.com/office/drawing/2014/main" id="{0BB93711-834D-4291-B297-8FD46C745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nt">
            <a:extLst>
              <a:ext uri="{FF2B5EF4-FFF2-40B4-BE49-F238E27FC236}">
                <a16:creationId xmlns:a16="http://schemas.microsoft.com/office/drawing/2014/main" id="{8EF64143-1E93-4C27-90CD-F453847C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92000"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2" name="Rectangle 11">
            <a:extLst>
              <a:ext uri="{FF2B5EF4-FFF2-40B4-BE49-F238E27FC236}">
                <a16:creationId xmlns:a16="http://schemas.microsoft.com/office/drawing/2014/main" id="{1F129CFB-EB5A-4533-B325-4B1F383491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741690"/>
          </a:xfrm>
          <a:prstGeom prst="rect">
            <a:avLst/>
          </a:prstGeom>
          <a:solidFill>
            <a:schemeClr val="bg1"/>
          </a:solidFill>
          <a:ln>
            <a:noFill/>
          </a:ln>
          <a:effectLst>
            <a:outerShdw blurRad="254000" dist="1905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D57ED19-F066-F21F-28A0-2D7EC0EDD34A}"/>
              </a:ext>
            </a:extLst>
          </p:cNvPr>
          <p:cNvSpPr>
            <a:spLocks noGrp="1"/>
          </p:cNvSpPr>
          <p:nvPr>
            <p:ph type="title"/>
          </p:nvPr>
        </p:nvSpPr>
        <p:spPr>
          <a:xfrm>
            <a:off x="413458" y="-360217"/>
            <a:ext cx="9906799" cy="1359170"/>
          </a:xfrm>
        </p:spPr>
        <p:txBody>
          <a:bodyPr anchor="b">
            <a:normAutofit/>
          </a:bodyPr>
          <a:lstStyle/>
          <a:p>
            <a:r>
              <a:rPr lang="en-US"/>
              <a:t>Logical Design of UI Layout</a:t>
            </a:r>
            <a:endParaRPr lang="en-US" dirty="0"/>
          </a:p>
        </p:txBody>
      </p:sp>
      <p:cxnSp>
        <p:nvCxnSpPr>
          <p:cNvPr id="14" name="Straight Connector 13">
            <a:extLst>
              <a:ext uri="{FF2B5EF4-FFF2-40B4-BE49-F238E27FC236}">
                <a16:creationId xmlns:a16="http://schemas.microsoft.com/office/drawing/2014/main" id="{E58B1629-F209-47B0-BA59-6BD937DBB0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FDF2EFA8-7705-C83F-BAA9-953580C8EBD1}"/>
              </a:ext>
            </a:extLst>
          </p:cNvPr>
          <p:cNvPicPr>
            <a:picLocks noChangeAspect="1"/>
          </p:cNvPicPr>
          <p:nvPr/>
        </p:nvPicPr>
        <p:blipFill>
          <a:blip r:embed="rId2"/>
          <a:stretch>
            <a:fillRect/>
          </a:stretch>
        </p:blipFill>
        <p:spPr>
          <a:xfrm>
            <a:off x="3231472" y="998953"/>
            <a:ext cx="3378369" cy="5350989"/>
          </a:xfrm>
          <a:prstGeom prst="rect">
            <a:avLst/>
          </a:prstGeom>
        </p:spPr>
      </p:pic>
      <p:pic>
        <p:nvPicPr>
          <p:cNvPr id="13" name="Picture 12">
            <a:extLst>
              <a:ext uri="{FF2B5EF4-FFF2-40B4-BE49-F238E27FC236}">
                <a16:creationId xmlns:a16="http://schemas.microsoft.com/office/drawing/2014/main" id="{A2B711F2-06C4-39DE-A67D-B3B948BCBA2D}"/>
              </a:ext>
            </a:extLst>
          </p:cNvPr>
          <p:cNvPicPr>
            <a:picLocks noChangeAspect="1"/>
          </p:cNvPicPr>
          <p:nvPr/>
        </p:nvPicPr>
        <p:blipFill>
          <a:blip r:embed="rId3"/>
          <a:stretch>
            <a:fillRect/>
          </a:stretch>
        </p:blipFill>
        <p:spPr>
          <a:xfrm>
            <a:off x="6499587" y="1587716"/>
            <a:ext cx="3162463" cy="5207268"/>
          </a:xfrm>
          <a:prstGeom prst="rect">
            <a:avLst/>
          </a:prstGeom>
        </p:spPr>
      </p:pic>
      <p:pic>
        <p:nvPicPr>
          <p:cNvPr id="17" name="Picture 16">
            <a:extLst>
              <a:ext uri="{FF2B5EF4-FFF2-40B4-BE49-F238E27FC236}">
                <a16:creationId xmlns:a16="http://schemas.microsoft.com/office/drawing/2014/main" id="{90B2E786-DB18-36F5-5005-CCE7839C5124}"/>
              </a:ext>
            </a:extLst>
          </p:cNvPr>
          <p:cNvPicPr>
            <a:picLocks noChangeAspect="1"/>
          </p:cNvPicPr>
          <p:nvPr/>
        </p:nvPicPr>
        <p:blipFill>
          <a:blip r:embed="rId4"/>
          <a:stretch>
            <a:fillRect/>
          </a:stretch>
        </p:blipFill>
        <p:spPr>
          <a:xfrm>
            <a:off x="9059356" y="1022683"/>
            <a:ext cx="3016405" cy="5092962"/>
          </a:xfrm>
          <a:prstGeom prst="rect">
            <a:avLst/>
          </a:prstGeom>
        </p:spPr>
      </p:pic>
      <p:pic>
        <p:nvPicPr>
          <p:cNvPr id="20" name="Picture 19">
            <a:extLst>
              <a:ext uri="{FF2B5EF4-FFF2-40B4-BE49-F238E27FC236}">
                <a16:creationId xmlns:a16="http://schemas.microsoft.com/office/drawing/2014/main" id="{2B5523CE-7B1C-9CC0-C2D0-EAEEED7D9FF0}"/>
              </a:ext>
            </a:extLst>
          </p:cNvPr>
          <p:cNvPicPr>
            <a:picLocks noChangeAspect="1"/>
          </p:cNvPicPr>
          <p:nvPr/>
        </p:nvPicPr>
        <p:blipFill>
          <a:blip r:embed="rId5"/>
          <a:stretch>
            <a:fillRect/>
          </a:stretch>
        </p:blipFill>
        <p:spPr>
          <a:xfrm>
            <a:off x="116239" y="1196652"/>
            <a:ext cx="3217947" cy="5532622"/>
          </a:xfrm>
          <a:prstGeom prst="rect">
            <a:avLst/>
          </a:prstGeom>
        </p:spPr>
      </p:pic>
    </p:spTree>
    <p:extLst>
      <p:ext uri="{BB962C8B-B14F-4D97-AF65-F5344CB8AC3E}">
        <p14:creationId xmlns:p14="http://schemas.microsoft.com/office/powerpoint/2010/main" val="26120837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2C6F4F-9131-C0C0-73D6-2DADE9EFF428}"/>
              </a:ext>
            </a:extLst>
          </p:cNvPr>
          <p:cNvSpPr>
            <a:spLocks noGrp="1"/>
          </p:cNvSpPr>
          <p:nvPr>
            <p:ph type="title"/>
          </p:nvPr>
        </p:nvSpPr>
        <p:spPr>
          <a:xfrm>
            <a:off x="761802" y="709948"/>
            <a:ext cx="10426434" cy="1287816"/>
          </a:xfrm>
        </p:spPr>
        <p:txBody>
          <a:bodyPr vert="horz" lIns="91440" tIns="45720" rIns="91440" bIns="45720" rtlCol="0" anchor="b">
            <a:normAutofit/>
          </a:bodyPr>
          <a:lstStyle/>
          <a:p>
            <a:r>
              <a:rPr lang="en-US" sz="4800" dirty="0"/>
              <a:t>Area of Improvements</a:t>
            </a:r>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D026982-06D5-01D9-6D69-52D254B76B53}"/>
              </a:ext>
            </a:extLst>
          </p:cNvPr>
          <p:cNvSpPr txBox="1"/>
          <p:nvPr/>
        </p:nvSpPr>
        <p:spPr>
          <a:xfrm>
            <a:off x="372504" y="3030563"/>
            <a:ext cx="5602515" cy="646331"/>
          </a:xfrm>
          <a:prstGeom prst="rect">
            <a:avLst/>
          </a:prstGeom>
          <a:noFill/>
        </p:spPr>
        <p:txBody>
          <a:bodyPr wrap="square" rtlCol="0">
            <a:spAutoFit/>
          </a:bodyPr>
          <a:lstStyle/>
          <a:p>
            <a:pPr fontAlgn="base"/>
            <a:endParaRPr lang="en-US" dirty="0">
              <a:effectLst/>
            </a:endParaRPr>
          </a:p>
          <a:p>
            <a:endParaRPr lang="en-US" dirty="0"/>
          </a:p>
        </p:txBody>
      </p:sp>
      <p:pic>
        <p:nvPicPr>
          <p:cNvPr id="4" name="Picture 3">
            <a:extLst>
              <a:ext uri="{FF2B5EF4-FFF2-40B4-BE49-F238E27FC236}">
                <a16:creationId xmlns:a16="http://schemas.microsoft.com/office/drawing/2014/main" id="{0B0AAAE2-8689-597E-B572-B3F8B968DAE3}"/>
              </a:ext>
            </a:extLst>
          </p:cNvPr>
          <p:cNvPicPr>
            <a:picLocks noChangeAspect="1"/>
          </p:cNvPicPr>
          <p:nvPr/>
        </p:nvPicPr>
        <p:blipFill>
          <a:blip r:embed="rId2"/>
          <a:stretch>
            <a:fillRect/>
          </a:stretch>
        </p:blipFill>
        <p:spPr>
          <a:xfrm>
            <a:off x="6640501" y="2570072"/>
            <a:ext cx="5551499" cy="4287928"/>
          </a:xfrm>
          <a:prstGeom prst="rect">
            <a:avLst/>
          </a:prstGeom>
        </p:spPr>
      </p:pic>
      <p:sp>
        <p:nvSpPr>
          <p:cNvPr id="8" name="TextBox 7">
            <a:extLst>
              <a:ext uri="{FF2B5EF4-FFF2-40B4-BE49-F238E27FC236}">
                <a16:creationId xmlns:a16="http://schemas.microsoft.com/office/drawing/2014/main" id="{6C6B8A79-7523-C396-9B7D-A41DCC113485}"/>
              </a:ext>
            </a:extLst>
          </p:cNvPr>
          <p:cNvSpPr txBox="1"/>
          <p:nvPr/>
        </p:nvSpPr>
        <p:spPr>
          <a:xfrm>
            <a:off x="91562" y="2821210"/>
            <a:ext cx="6545891" cy="3785652"/>
          </a:xfrm>
          <a:prstGeom prst="rect">
            <a:avLst/>
          </a:prstGeom>
          <a:noFill/>
        </p:spPr>
        <p:txBody>
          <a:bodyPr wrap="square">
            <a:spAutoFit/>
          </a:bodyPr>
          <a:lstStyle/>
          <a:p>
            <a:r>
              <a:rPr lang="en-US" sz="1600" b="1" i="0" dirty="0">
                <a:effectLst/>
                <a:latin typeface="-apple-system"/>
              </a:rPr>
              <a:t>User Experience (UX): </a:t>
            </a:r>
            <a:r>
              <a:rPr lang="en-US" sz="1600" b="0" i="0" dirty="0">
                <a:effectLst/>
                <a:latin typeface="-apple-system"/>
              </a:rPr>
              <a:t>Collect user feedback for iterative design improvements. Ensure a seamless and enjoyable user experience. </a:t>
            </a:r>
          </a:p>
          <a:p>
            <a:endParaRPr lang="en-US" sz="1600" b="0" i="0" dirty="0">
              <a:effectLst/>
              <a:latin typeface="-apple-system"/>
            </a:endParaRPr>
          </a:p>
          <a:p>
            <a:r>
              <a:rPr lang="en-US" sz="1600" b="1" i="0" dirty="0">
                <a:effectLst/>
                <a:latin typeface="-apple-system"/>
              </a:rPr>
              <a:t>Marketplace Functionality: </a:t>
            </a:r>
            <a:r>
              <a:rPr lang="en-US" sz="1600" b="0" i="0" dirty="0">
                <a:effectLst/>
                <a:latin typeface="-apple-system"/>
              </a:rPr>
              <a:t>Enhance search and filtering for improved product discovery. Strengthen security measures for secure transactions. </a:t>
            </a:r>
          </a:p>
          <a:p>
            <a:endParaRPr lang="en-US" sz="1600" b="0" i="0" dirty="0">
              <a:effectLst/>
              <a:latin typeface="-apple-system"/>
            </a:endParaRPr>
          </a:p>
          <a:p>
            <a:r>
              <a:rPr lang="en-US" sz="1600" b="1" i="0" dirty="0">
                <a:effectLst/>
                <a:latin typeface="-apple-system"/>
              </a:rPr>
              <a:t>Collaborative Spaces: </a:t>
            </a:r>
            <a:r>
              <a:rPr lang="en-US" sz="1600" b="0" i="0" dirty="0">
                <a:effectLst/>
                <a:latin typeface="-apple-system"/>
              </a:rPr>
              <a:t>Expand features in collaborative spaces for advanced project management. Implement a robust notification system for project updates. </a:t>
            </a:r>
          </a:p>
          <a:p>
            <a:endParaRPr lang="en-US" sz="1600" b="0" i="0" dirty="0">
              <a:effectLst/>
              <a:latin typeface="-apple-system"/>
            </a:endParaRPr>
          </a:p>
          <a:p>
            <a:r>
              <a:rPr lang="en-US" sz="1600" b="1" i="0" dirty="0">
                <a:effectLst/>
                <a:latin typeface="-apple-system"/>
              </a:rPr>
              <a:t>Communication Tools: </a:t>
            </a:r>
            <a:r>
              <a:rPr lang="en-US" sz="1600" b="0" i="0" dirty="0">
                <a:effectLst/>
                <a:latin typeface="-apple-system"/>
              </a:rPr>
              <a:t>Explore real-time communication features for instant interactions. Consider adding group messaging capabilities. </a:t>
            </a:r>
          </a:p>
          <a:p>
            <a:endParaRPr lang="en-US" sz="1600" b="0" i="0" dirty="0">
              <a:effectLst/>
              <a:latin typeface="-apple-system"/>
            </a:endParaRPr>
          </a:p>
          <a:p>
            <a:r>
              <a:rPr lang="en-US" sz="1600" b="1" i="0" dirty="0">
                <a:effectLst/>
                <a:latin typeface="-apple-system"/>
              </a:rPr>
              <a:t>Mobile Responsiveness: </a:t>
            </a:r>
            <a:r>
              <a:rPr lang="en-US" sz="1600" b="0" i="0" dirty="0">
                <a:effectLst/>
                <a:latin typeface="-apple-system"/>
              </a:rPr>
              <a:t>Ensure consistent/optimal experiences across devices. Prioritize mobile design enhancements based on user preferences.</a:t>
            </a:r>
            <a:endParaRPr lang="en-US" sz="1600" dirty="0"/>
          </a:p>
        </p:txBody>
      </p:sp>
    </p:spTree>
    <p:extLst>
      <p:ext uri="{BB962C8B-B14F-4D97-AF65-F5344CB8AC3E}">
        <p14:creationId xmlns:p14="http://schemas.microsoft.com/office/powerpoint/2010/main" val="12118829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2C6F4F-9131-C0C0-73D6-2DADE9EFF428}"/>
              </a:ext>
            </a:extLst>
          </p:cNvPr>
          <p:cNvSpPr>
            <a:spLocks noGrp="1"/>
          </p:cNvSpPr>
          <p:nvPr>
            <p:ph type="title"/>
          </p:nvPr>
        </p:nvSpPr>
        <p:spPr>
          <a:xfrm>
            <a:off x="761802" y="754336"/>
            <a:ext cx="10426434" cy="1287816"/>
          </a:xfrm>
        </p:spPr>
        <p:txBody>
          <a:bodyPr vert="horz" lIns="91440" tIns="45720" rIns="91440" bIns="45720" rtlCol="0" anchor="b">
            <a:normAutofit/>
          </a:bodyPr>
          <a:lstStyle/>
          <a:p>
            <a:r>
              <a:rPr lang="en-US" sz="4800" dirty="0"/>
              <a:t>Challenges</a:t>
            </a:r>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D026982-06D5-01D9-6D69-52D254B76B53}"/>
              </a:ext>
            </a:extLst>
          </p:cNvPr>
          <p:cNvSpPr txBox="1"/>
          <p:nvPr/>
        </p:nvSpPr>
        <p:spPr>
          <a:xfrm>
            <a:off x="372504" y="3030563"/>
            <a:ext cx="5602515" cy="646331"/>
          </a:xfrm>
          <a:prstGeom prst="rect">
            <a:avLst/>
          </a:prstGeom>
          <a:noFill/>
        </p:spPr>
        <p:txBody>
          <a:bodyPr wrap="square" rtlCol="0">
            <a:spAutoFit/>
          </a:bodyPr>
          <a:lstStyle/>
          <a:p>
            <a:pPr fontAlgn="base"/>
            <a:endParaRPr lang="en-US" dirty="0">
              <a:effectLst/>
            </a:endParaRPr>
          </a:p>
          <a:p>
            <a:endParaRPr lang="en-US" dirty="0"/>
          </a:p>
        </p:txBody>
      </p:sp>
      <p:pic>
        <p:nvPicPr>
          <p:cNvPr id="4" name="Picture 3">
            <a:extLst>
              <a:ext uri="{FF2B5EF4-FFF2-40B4-BE49-F238E27FC236}">
                <a16:creationId xmlns:a16="http://schemas.microsoft.com/office/drawing/2014/main" id="{40364B16-6901-A1CC-D2D8-1196CD9201C2}"/>
              </a:ext>
            </a:extLst>
          </p:cNvPr>
          <p:cNvPicPr>
            <a:picLocks noChangeAspect="1"/>
          </p:cNvPicPr>
          <p:nvPr/>
        </p:nvPicPr>
        <p:blipFill>
          <a:blip r:embed="rId2"/>
          <a:stretch>
            <a:fillRect/>
          </a:stretch>
        </p:blipFill>
        <p:spPr>
          <a:xfrm>
            <a:off x="7457247" y="2485748"/>
            <a:ext cx="4731698" cy="4372252"/>
          </a:xfrm>
          <a:prstGeom prst="rect">
            <a:avLst/>
          </a:prstGeom>
        </p:spPr>
      </p:pic>
      <p:sp>
        <p:nvSpPr>
          <p:cNvPr id="8" name="TextBox 7">
            <a:extLst>
              <a:ext uri="{FF2B5EF4-FFF2-40B4-BE49-F238E27FC236}">
                <a16:creationId xmlns:a16="http://schemas.microsoft.com/office/drawing/2014/main" id="{7D9C3EB8-6818-D6F9-DD2F-25AB0B6D77AB}"/>
              </a:ext>
            </a:extLst>
          </p:cNvPr>
          <p:cNvSpPr txBox="1"/>
          <p:nvPr/>
        </p:nvSpPr>
        <p:spPr>
          <a:xfrm>
            <a:off x="140343" y="2686715"/>
            <a:ext cx="7176561" cy="3970318"/>
          </a:xfrm>
          <a:prstGeom prst="rect">
            <a:avLst/>
          </a:prstGeom>
          <a:noFill/>
        </p:spPr>
        <p:txBody>
          <a:bodyPr wrap="square">
            <a:spAutoFit/>
          </a:bodyPr>
          <a:lstStyle/>
          <a:p>
            <a:r>
              <a:rPr lang="en-US" sz="1200" b="1" i="0" dirty="0">
                <a:effectLst/>
                <a:latin typeface="-apple-system"/>
              </a:rPr>
              <a:t>Technical Complexity: </a:t>
            </a:r>
          </a:p>
          <a:p>
            <a:r>
              <a:rPr lang="en-US" sz="1200" b="0" i="0" dirty="0">
                <a:solidFill>
                  <a:srgbClr val="FF0000"/>
                </a:solidFill>
                <a:effectLst/>
                <a:latin typeface="-apple-system"/>
              </a:rPr>
              <a:t>Challenge: </a:t>
            </a:r>
            <a:r>
              <a:rPr lang="en-US" sz="1200" b="0" i="0" dirty="0">
                <a:effectLst/>
                <a:latin typeface="-apple-system"/>
              </a:rPr>
              <a:t>Navigating the technical intricacies of developing a collaborative platform with integrated marketplace features. </a:t>
            </a:r>
          </a:p>
          <a:p>
            <a:r>
              <a:rPr lang="en-US" sz="1200" b="0" i="0" dirty="0">
                <a:solidFill>
                  <a:srgbClr val="00B050"/>
                </a:solidFill>
                <a:effectLst/>
                <a:latin typeface="-apple-system"/>
              </a:rPr>
              <a:t>Mitigation: </a:t>
            </a:r>
            <a:r>
              <a:rPr lang="en-US" sz="1200" b="0" i="0" dirty="0">
                <a:effectLst/>
                <a:latin typeface="-apple-system"/>
              </a:rPr>
              <a:t>Engaged experienced developers, conducted thorough research, and leveraged proven technologies to address technical complexities. </a:t>
            </a:r>
          </a:p>
          <a:p>
            <a:endParaRPr lang="en-US" sz="1200" dirty="0">
              <a:latin typeface="-apple-system"/>
            </a:endParaRPr>
          </a:p>
          <a:p>
            <a:r>
              <a:rPr lang="en-US" sz="1200" b="1" i="0" dirty="0">
                <a:effectLst/>
                <a:latin typeface="-apple-system"/>
              </a:rPr>
              <a:t>User Requirements Understanding: </a:t>
            </a:r>
          </a:p>
          <a:p>
            <a:r>
              <a:rPr lang="en-US" sz="1200" b="0" i="0" dirty="0">
                <a:solidFill>
                  <a:srgbClr val="FF0000"/>
                </a:solidFill>
                <a:effectLst/>
                <a:latin typeface="-apple-system"/>
              </a:rPr>
              <a:t>Challenge: </a:t>
            </a:r>
            <a:r>
              <a:rPr lang="en-US" sz="1200" b="0" i="0" dirty="0">
                <a:effectLst/>
                <a:latin typeface="-apple-system"/>
              </a:rPr>
              <a:t>Gaining a deep understanding of the diverse requirements of students and faculty for both collaborative spaces and a marketplace. </a:t>
            </a:r>
          </a:p>
          <a:p>
            <a:r>
              <a:rPr lang="en-US" sz="1200" b="0" i="0" dirty="0">
                <a:solidFill>
                  <a:srgbClr val="00B050"/>
                </a:solidFill>
                <a:effectLst/>
                <a:latin typeface="-apple-system"/>
              </a:rPr>
              <a:t>Mitigation: </a:t>
            </a:r>
            <a:r>
              <a:rPr lang="en-US" sz="1200" b="0" i="0" dirty="0">
                <a:effectLst/>
                <a:latin typeface="-apple-system"/>
              </a:rPr>
              <a:t>Conducted user interviews, surveys, and involved potential users in the design and testing process to gather valuable insights. </a:t>
            </a:r>
          </a:p>
          <a:p>
            <a:endParaRPr lang="en-US" sz="1200" b="1" dirty="0">
              <a:latin typeface="-apple-system"/>
            </a:endParaRPr>
          </a:p>
          <a:p>
            <a:r>
              <a:rPr lang="en-US" sz="1200" b="1" i="0" dirty="0">
                <a:effectLst/>
                <a:latin typeface="-apple-system"/>
              </a:rPr>
              <a:t>Integration with University Systems: </a:t>
            </a:r>
          </a:p>
          <a:p>
            <a:r>
              <a:rPr lang="en-US" sz="1200" b="0" i="0" dirty="0">
                <a:solidFill>
                  <a:srgbClr val="FF0000"/>
                </a:solidFill>
                <a:effectLst/>
                <a:latin typeface="-apple-system"/>
              </a:rPr>
              <a:t>Challenge: </a:t>
            </a:r>
            <a:r>
              <a:rPr lang="en-US" sz="1200" b="0" i="0" dirty="0">
                <a:effectLst/>
                <a:latin typeface="-apple-system"/>
              </a:rPr>
              <a:t>Overcoming challenges in integrating the platform with existing university systems and databases. </a:t>
            </a:r>
          </a:p>
          <a:p>
            <a:r>
              <a:rPr lang="en-US" sz="1200" b="0" i="0" dirty="0">
                <a:solidFill>
                  <a:srgbClr val="00B050"/>
                </a:solidFill>
                <a:effectLst/>
                <a:latin typeface="-apple-system"/>
              </a:rPr>
              <a:t>Mitigation: </a:t>
            </a:r>
            <a:r>
              <a:rPr lang="en-US" sz="1200" b="0" i="0" dirty="0">
                <a:effectLst/>
                <a:latin typeface="-apple-system"/>
              </a:rPr>
              <a:t>Collaborated closely with university IT teams, allocated sufficient time for integration testing, and addressed compatibility issues promptly. </a:t>
            </a:r>
          </a:p>
          <a:p>
            <a:endParaRPr lang="en-US" sz="1200" dirty="0">
              <a:latin typeface="-apple-system"/>
            </a:endParaRPr>
          </a:p>
          <a:p>
            <a:r>
              <a:rPr lang="en-US" sz="1200" b="1" i="0" dirty="0">
                <a:effectLst/>
                <a:latin typeface="-apple-system"/>
              </a:rPr>
              <a:t>Data Security Measures: </a:t>
            </a:r>
          </a:p>
          <a:p>
            <a:r>
              <a:rPr lang="en-US" sz="1200" b="0" i="0" dirty="0">
                <a:solidFill>
                  <a:srgbClr val="FF0000"/>
                </a:solidFill>
                <a:effectLst/>
                <a:latin typeface="-apple-system"/>
              </a:rPr>
              <a:t>Challenge: </a:t>
            </a:r>
            <a:r>
              <a:rPr lang="en-US" sz="1200" b="0" i="0" dirty="0">
                <a:effectLst/>
                <a:latin typeface="-apple-system"/>
              </a:rPr>
              <a:t>Implementing robust data security measures to protect sensitive user information. </a:t>
            </a:r>
          </a:p>
          <a:p>
            <a:r>
              <a:rPr lang="en-US" sz="1200" b="0" i="0" dirty="0">
                <a:solidFill>
                  <a:srgbClr val="00B050"/>
                </a:solidFill>
                <a:effectLst/>
                <a:latin typeface="-apple-system"/>
              </a:rPr>
              <a:t>Mitigation: </a:t>
            </a:r>
            <a:r>
              <a:rPr lang="en-US" sz="1200" b="0" i="0" dirty="0">
                <a:effectLst/>
                <a:latin typeface="-apple-system"/>
              </a:rPr>
              <a:t>Prioritized data security from the project's outset, conducted regular security audits, and ensured compliance with relevant data protection regulations.</a:t>
            </a:r>
            <a:endParaRPr lang="en-US" sz="1200" dirty="0"/>
          </a:p>
        </p:txBody>
      </p:sp>
    </p:spTree>
    <p:extLst>
      <p:ext uri="{BB962C8B-B14F-4D97-AF65-F5344CB8AC3E}">
        <p14:creationId xmlns:p14="http://schemas.microsoft.com/office/powerpoint/2010/main" val="18468711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E2BA2BD9-7B54-4190-8F06-3EF3658A0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84F9D61-9303-40B4-9F7E-66A9B4EDC4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144310"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29FE488-719C-B707-8C09-B861CC2AD480}"/>
              </a:ext>
            </a:extLst>
          </p:cNvPr>
          <p:cNvPicPr>
            <a:picLocks noChangeAspect="1"/>
          </p:cNvPicPr>
          <p:nvPr/>
        </p:nvPicPr>
        <p:blipFill rotWithShape="1">
          <a:blip r:embed="rId2"/>
          <a:srcRect t="29546" r="1" b="22750"/>
          <a:stretch/>
        </p:blipFill>
        <p:spPr>
          <a:xfrm>
            <a:off x="20" y="-1"/>
            <a:ext cx="11144289" cy="6858001"/>
          </a:xfrm>
          <a:prstGeom prst="rect">
            <a:avLst/>
          </a:prstGeom>
          <a:effectLst>
            <a:outerShdw blurRad="596900" dist="330200" dir="8820000" sx="87000" sy="87000" algn="ctr" rotWithShape="0">
              <a:srgbClr val="000000">
                <a:alpha val="29000"/>
              </a:srgbClr>
            </a:outerShdw>
          </a:effectLst>
        </p:spPr>
      </p:pic>
      <p:sp>
        <p:nvSpPr>
          <p:cNvPr id="13" name="Overlay">
            <a:extLst>
              <a:ext uri="{FF2B5EF4-FFF2-40B4-BE49-F238E27FC236}">
                <a16:creationId xmlns:a16="http://schemas.microsoft.com/office/drawing/2014/main" id="{648D746A-0359-4EAE-8CF9-062E28169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8714" y="258715"/>
            <a:ext cx="6858000" cy="6340569"/>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856E58-4652-054A-F008-2713233D299C}"/>
              </a:ext>
            </a:extLst>
          </p:cNvPr>
          <p:cNvSpPr>
            <a:spLocks noGrp="1"/>
          </p:cNvSpPr>
          <p:nvPr>
            <p:ph type="ctrTitle"/>
          </p:nvPr>
        </p:nvSpPr>
        <p:spPr>
          <a:xfrm>
            <a:off x="589558" y="1549597"/>
            <a:ext cx="4501057" cy="2483316"/>
          </a:xfrm>
        </p:spPr>
        <p:txBody>
          <a:bodyPr anchor="b">
            <a:normAutofit/>
          </a:bodyPr>
          <a:lstStyle/>
          <a:p>
            <a:r>
              <a:rPr lang="en-US">
                <a:solidFill>
                  <a:srgbClr val="FFFFFF"/>
                </a:solidFill>
              </a:rPr>
              <a:t>Thank You!</a:t>
            </a:r>
            <a:br>
              <a:rPr lang="en-US">
                <a:solidFill>
                  <a:srgbClr val="FFFFFF"/>
                </a:solidFill>
              </a:rPr>
            </a:br>
            <a:endParaRPr lang="en-US">
              <a:solidFill>
                <a:srgbClr val="FFFFFF"/>
              </a:solidFill>
            </a:endParaRPr>
          </a:p>
        </p:txBody>
      </p:sp>
      <p:sp>
        <p:nvSpPr>
          <p:cNvPr id="3" name="Subtitle 2">
            <a:extLst>
              <a:ext uri="{FF2B5EF4-FFF2-40B4-BE49-F238E27FC236}">
                <a16:creationId xmlns:a16="http://schemas.microsoft.com/office/drawing/2014/main" id="{BF3D2047-CB36-9758-47AF-7F9F06B46DF0}"/>
              </a:ext>
            </a:extLst>
          </p:cNvPr>
          <p:cNvSpPr>
            <a:spLocks noGrp="1"/>
          </p:cNvSpPr>
          <p:nvPr>
            <p:ph type="subTitle" idx="1"/>
          </p:nvPr>
        </p:nvSpPr>
        <p:spPr>
          <a:xfrm>
            <a:off x="589558" y="4237630"/>
            <a:ext cx="4501056" cy="1653618"/>
          </a:xfrm>
        </p:spPr>
        <p:txBody>
          <a:bodyPr anchor="t">
            <a:normAutofit/>
          </a:bodyPr>
          <a:lstStyle/>
          <a:p>
            <a:r>
              <a:rPr lang="en-US">
                <a:solidFill>
                  <a:srgbClr val="FFFFFF"/>
                </a:solidFill>
              </a:rPr>
              <a:t>Any Questions?</a:t>
            </a:r>
          </a:p>
        </p:txBody>
      </p:sp>
      <p:cxnSp>
        <p:nvCxnSpPr>
          <p:cNvPr id="21" name="Straight Connector 14">
            <a:extLst>
              <a:ext uri="{FF2B5EF4-FFF2-40B4-BE49-F238E27FC236}">
                <a16:creationId xmlns:a16="http://schemas.microsoft.com/office/drawing/2014/main" id="{3816C099-0516-4486-BC06-E0DCD29DDF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4924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Desk with productivity items">
            <a:extLst>
              <a:ext uri="{FF2B5EF4-FFF2-40B4-BE49-F238E27FC236}">
                <a16:creationId xmlns:a16="http://schemas.microsoft.com/office/drawing/2014/main" id="{95B61D88-C7B9-5870-37C9-9F262FDE801C}"/>
              </a:ext>
            </a:extLst>
          </p:cNvPr>
          <p:cNvPicPr>
            <a:picLocks noChangeAspect="1"/>
          </p:cNvPicPr>
          <p:nvPr/>
        </p:nvPicPr>
        <p:blipFill rotWithShape="1">
          <a:blip r:embed="rId2"/>
          <a:srcRect l="5138" r="-3" b="-3"/>
          <a:stretch/>
        </p:blipFill>
        <p:spPr>
          <a:xfrm>
            <a:off x="6121757" y="2570072"/>
            <a:ext cx="6095999" cy="4289479"/>
          </a:xfrm>
          <a:prstGeom prst="rect">
            <a:avLst/>
          </a:prstGeom>
          <a:effectLst/>
        </p:spPr>
      </p:pic>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914483-F809-8868-FCAE-9A4880682B49}"/>
              </a:ext>
            </a:extLst>
          </p:cNvPr>
          <p:cNvSpPr>
            <a:spLocks noGrp="1"/>
          </p:cNvSpPr>
          <p:nvPr>
            <p:ph type="title"/>
          </p:nvPr>
        </p:nvSpPr>
        <p:spPr>
          <a:xfrm>
            <a:off x="881259" y="1282256"/>
            <a:ext cx="10426434" cy="1287816"/>
          </a:xfrm>
        </p:spPr>
        <p:txBody>
          <a:bodyPr vert="horz" lIns="91440" tIns="45720" rIns="91440" bIns="45720" rtlCol="0" anchor="b">
            <a:normAutofit fontScale="90000"/>
          </a:bodyPr>
          <a:lstStyle/>
          <a:p>
            <a:r>
              <a:rPr lang="en-US" sz="4800" dirty="0"/>
              <a:t>Project Overview</a:t>
            </a:r>
            <a:br>
              <a:rPr lang="en-US" sz="4800" dirty="0"/>
            </a:br>
            <a:br>
              <a:rPr lang="en-US" sz="4800" dirty="0"/>
            </a:br>
            <a:endParaRPr lang="en-US" sz="4800" dirty="0"/>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50CC2E-0B4E-7DC6-4D94-9E7B33DD56C9}"/>
              </a:ext>
            </a:extLst>
          </p:cNvPr>
          <p:cNvSpPr txBox="1"/>
          <p:nvPr/>
        </p:nvSpPr>
        <p:spPr>
          <a:xfrm>
            <a:off x="236997" y="2619119"/>
            <a:ext cx="5647764" cy="3877985"/>
          </a:xfrm>
          <a:prstGeom prst="rect">
            <a:avLst/>
          </a:prstGeom>
          <a:noFill/>
        </p:spPr>
        <p:txBody>
          <a:bodyPr wrap="square" rtlCol="0">
            <a:spAutoFit/>
          </a:bodyPr>
          <a:lstStyle/>
          <a:p>
            <a:pPr rtl="0">
              <a:spcBef>
                <a:spcPts val="0"/>
              </a:spcBef>
              <a:spcAft>
                <a:spcPts val="1200"/>
              </a:spcAft>
            </a:pPr>
            <a:endParaRPr lang="en-US" dirty="0">
              <a:latin typeface="-apple-system"/>
            </a:endParaRPr>
          </a:p>
          <a:p>
            <a:pPr rtl="0">
              <a:spcBef>
                <a:spcPts val="0"/>
              </a:spcBef>
              <a:spcAft>
                <a:spcPts val="1200"/>
              </a:spcAft>
            </a:pPr>
            <a:r>
              <a:rPr lang="en-US" dirty="0">
                <a:latin typeface="-apple-system"/>
              </a:rPr>
              <a:t>A</a:t>
            </a:r>
            <a:r>
              <a:rPr lang="en-US" b="0" i="0" dirty="0">
                <a:effectLst/>
                <a:latin typeface="-apple-system"/>
              </a:rPr>
              <a:t> visionary platform reshaping the fabric of Syracuse University's communal spirit. Beyond a mere marketplace, this dynamic space unites students and faculty in a synergistic exchange where intellectual collaboration seamlessly intertwines with the buying and selling of products at accessible prices. </a:t>
            </a:r>
          </a:p>
          <a:p>
            <a:pPr rtl="0">
              <a:spcBef>
                <a:spcPts val="0"/>
              </a:spcBef>
              <a:spcAft>
                <a:spcPts val="1200"/>
              </a:spcAft>
            </a:pPr>
            <a:endParaRPr lang="en-US" b="0" i="0" dirty="0">
              <a:effectLst/>
              <a:latin typeface="-apple-system"/>
            </a:endParaRPr>
          </a:p>
          <a:p>
            <a:pPr rtl="0">
              <a:spcBef>
                <a:spcPts val="0"/>
              </a:spcBef>
              <a:spcAft>
                <a:spcPts val="1200"/>
              </a:spcAft>
            </a:pPr>
            <a:r>
              <a:rPr lang="en-US" b="0" i="0" dirty="0">
                <a:effectLst/>
                <a:latin typeface="-apple-system"/>
              </a:rPr>
              <a:t>Rooted in innovation, our project is a testament to the intellectual marketplace that is Syracuse University, fostering a harmonious blend of academic collaboration and economical exchange. </a:t>
            </a:r>
            <a:endParaRPr lang="en-US" dirty="0"/>
          </a:p>
        </p:txBody>
      </p:sp>
      <p:sp>
        <p:nvSpPr>
          <p:cNvPr id="3" name="TextBox 2">
            <a:extLst>
              <a:ext uri="{FF2B5EF4-FFF2-40B4-BE49-F238E27FC236}">
                <a16:creationId xmlns:a16="http://schemas.microsoft.com/office/drawing/2014/main" id="{6F39DBCA-D661-5049-7A8C-6D8B05819627}"/>
              </a:ext>
            </a:extLst>
          </p:cNvPr>
          <p:cNvSpPr txBox="1"/>
          <p:nvPr/>
        </p:nvSpPr>
        <p:spPr>
          <a:xfrm>
            <a:off x="325773" y="1741498"/>
            <a:ext cx="12910832" cy="369332"/>
          </a:xfrm>
          <a:prstGeom prst="rect">
            <a:avLst/>
          </a:prstGeom>
          <a:noFill/>
        </p:spPr>
        <p:txBody>
          <a:bodyPr wrap="square" rtlCol="0">
            <a:spAutoFit/>
          </a:bodyPr>
          <a:lstStyle/>
          <a:p>
            <a:r>
              <a:rPr lang="en-US" b="1" dirty="0">
                <a:solidFill>
                  <a:schemeClr val="tx1">
                    <a:lumMod val="50000"/>
                    <a:lumOff val="50000"/>
                  </a:schemeClr>
                </a:solidFill>
                <a:latin typeface="+mj-lt"/>
                <a:ea typeface="+mj-ea"/>
                <a:cs typeface="+mj-cs"/>
              </a:rPr>
              <a:t>Welcome to SU Marketplace and Collaborative Platform!!</a:t>
            </a:r>
            <a:endParaRPr lang="en-US" sz="4300" dirty="0">
              <a:latin typeface="+mj-lt"/>
              <a:ea typeface="+mj-ea"/>
              <a:cs typeface="+mj-cs"/>
            </a:endParaRPr>
          </a:p>
        </p:txBody>
      </p:sp>
    </p:spTree>
    <p:extLst>
      <p:ext uri="{BB962C8B-B14F-4D97-AF65-F5344CB8AC3E}">
        <p14:creationId xmlns:p14="http://schemas.microsoft.com/office/powerpoint/2010/main" val="1432524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2914483-F809-8868-FCAE-9A4880682B49}"/>
              </a:ext>
            </a:extLst>
          </p:cNvPr>
          <p:cNvSpPr>
            <a:spLocks noGrp="1"/>
          </p:cNvSpPr>
          <p:nvPr>
            <p:ph type="title"/>
          </p:nvPr>
        </p:nvSpPr>
        <p:spPr>
          <a:xfrm>
            <a:off x="881259" y="1398244"/>
            <a:ext cx="10426434" cy="1287816"/>
          </a:xfrm>
        </p:spPr>
        <p:txBody>
          <a:bodyPr vert="horz" lIns="91440" tIns="45720" rIns="91440" bIns="45720" rtlCol="0" anchor="b">
            <a:normAutofit fontScale="90000"/>
          </a:bodyPr>
          <a:lstStyle/>
          <a:p>
            <a:r>
              <a:rPr lang="en-US" sz="4800" dirty="0"/>
              <a:t>Idea Behind the Project!!!</a:t>
            </a:r>
            <a:br>
              <a:rPr lang="en-US" sz="4800" dirty="0"/>
            </a:br>
            <a:br>
              <a:rPr lang="en-US" sz="4800" dirty="0"/>
            </a:br>
            <a:endParaRPr lang="en-US" sz="4800" dirty="0"/>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B50CC2E-0B4E-7DC6-4D94-9E7B33DD56C9}"/>
              </a:ext>
            </a:extLst>
          </p:cNvPr>
          <p:cNvSpPr txBox="1"/>
          <p:nvPr/>
        </p:nvSpPr>
        <p:spPr>
          <a:xfrm>
            <a:off x="236997" y="2619119"/>
            <a:ext cx="5647764" cy="3293209"/>
          </a:xfrm>
          <a:prstGeom prst="rect">
            <a:avLst/>
          </a:prstGeom>
          <a:noFill/>
        </p:spPr>
        <p:txBody>
          <a:bodyPr wrap="square" rtlCol="0">
            <a:spAutoFit/>
          </a:bodyPr>
          <a:lstStyle/>
          <a:p>
            <a:pPr rtl="0">
              <a:spcBef>
                <a:spcPts val="0"/>
              </a:spcBef>
              <a:spcAft>
                <a:spcPts val="1200"/>
              </a:spcAft>
            </a:pPr>
            <a:endParaRPr lang="en-US" dirty="0">
              <a:latin typeface="-apple-system"/>
            </a:endParaRPr>
          </a:p>
          <a:p>
            <a:pPr rtl="0">
              <a:spcBef>
                <a:spcPts val="0"/>
              </a:spcBef>
              <a:spcAft>
                <a:spcPts val="1200"/>
              </a:spcAft>
            </a:pPr>
            <a:r>
              <a:rPr lang="en-US" b="0" i="0" dirty="0">
                <a:effectLst/>
                <a:latin typeface="-apple-system"/>
              </a:rPr>
              <a:t>At the heart of our project lies the vision to create a dynamic and interconnected space within Syracuse University. By integrating collaborative spaces and a cost-effective marketplace, our project aims to nurture a thriving ecosystem where students and faculty can not only engage intellectually but also easily buy and sell essential products. The fusion of academic collaboration and economical exchange is the essence of our endeavor, promising to redefine the university experience and foster a sense of community and shared growth."</a:t>
            </a:r>
            <a:endParaRPr lang="en-US" dirty="0"/>
          </a:p>
        </p:txBody>
      </p:sp>
      <p:pic>
        <p:nvPicPr>
          <p:cNvPr id="7" name="Picture 6">
            <a:extLst>
              <a:ext uri="{FF2B5EF4-FFF2-40B4-BE49-F238E27FC236}">
                <a16:creationId xmlns:a16="http://schemas.microsoft.com/office/drawing/2014/main" id="{10247DE4-4BC3-B934-4A38-086E90F8A511}"/>
              </a:ext>
            </a:extLst>
          </p:cNvPr>
          <p:cNvPicPr>
            <a:picLocks noChangeAspect="1"/>
          </p:cNvPicPr>
          <p:nvPr/>
        </p:nvPicPr>
        <p:blipFill>
          <a:blip r:embed="rId2"/>
          <a:stretch>
            <a:fillRect/>
          </a:stretch>
        </p:blipFill>
        <p:spPr>
          <a:xfrm>
            <a:off x="6307240" y="2570072"/>
            <a:ext cx="5881705" cy="4287928"/>
          </a:xfrm>
          <a:prstGeom prst="rect">
            <a:avLst/>
          </a:prstGeom>
        </p:spPr>
      </p:pic>
    </p:spTree>
    <p:extLst>
      <p:ext uri="{BB962C8B-B14F-4D97-AF65-F5344CB8AC3E}">
        <p14:creationId xmlns:p14="http://schemas.microsoft.com/office/powerpoint/2010/main" val="27943884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 wall painted with an arrow and a dartboard">
            <a:extLst>
              <a:ext uri="{FF2B5EF4-FFF2-40B4-BE49-F238E27FC236}">
                <a16:creationId xmlns:a16="http://schemas.microsoft.com/office/drawing/2014/main" id="{A25F65CD-235D-8599-00DC-1C0F6762D508}"/>
              </a:ext>
            </a:extLst>
          </p:cNvPr>
          <p:cNvPicPr>
            <a:picLocks noChangeAspect="1"/>
          </p:cNvPicPr>
          <p:nvPr/>
        </p:nvPicPr>
        <p:blipFill rotWithShape="1">
          <a:blip r:embed="rId3"/>
          <a:srcRect t="402" b="1184"/>
          <a:stretch/>
        </p:blipFill>
        <p:spPr>
          <a:xfrm>
            <a:off x="6121757" y="2570072"/>
            <a:ext cx="6095999" cy="4289479"/>
          </a:xfrm>
          <a:prstGeom prst="rect">
            <a:avLst/>
          </a:prstGeom>
          <a:effectLst/>
        </p:spPr>
      </p:pic>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0494EF1-9AD6-C6CF-C164-27A25205B828}"/>
              </a:ext>
            </a:extLst>
          </p:cNvPr>
          <p:cNvSpPr>
            <a:spLocks noGrp="1"/>
          </p:cNvSpPr>
          <p:nvPr>
            <p:ph type="title"/>
          </p:nvPr>
        </p:nvSpPr>
        <p:spPr>
          <a:xfrm>
            <a:off x="761802" y="754336"/>
            <a:ext cx="10426434" cy="1287816"/>
          </a:xfrm>
        </p:spPr>
        <p:txBody>
          <a:bodyPr vert="horz" lIns="91440" tIns="45720" rIns="91440" bIns="45720" rtlCol="0" anchor="b">
            <a:normAutofit/>
          </a:bodyPr>
          <a:lstStyle/>
          <a:p>
            <a:r>
              <a:rPr lang="en-US" sz="4800" dirty="0"/>
              <a:t>Goals</a:t>
            </a:r>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A12728DC-6D17-D401-3F8F-9AD509BD4119}"/>
              </a:ext>
            </a:extLst>
          </p:cNvPr>
          <p:cNvSpPr txBox="1"/>
          <p:nvPr/>
        </p:nvSpPr>
        <p:spPr>
          <a:xfrm>
            <a:off x="193966" y="2796488"/>
            <a:ext cx="5733826" cy="4616648"/>
          </a:xfrm>
          <a:prstGeom prst="rect">
            <a:avLst/>
          </a:prstGeom>
          <a:noFill/>
        </p:spPr>
        <p:txBody>
          <a:bodyPr wrap="square" rtlCol="0">
            <a:spAutoFit/>
          </a:bodyPr>
          <a:lstStyle/>
          <a:p>
            <a:pPr algn="l" rtl="0" fontAlgn="auto"/>
            <a:r>
              <a:rPr lang="en-US" sz="1600" b="1" i="0" dirty="0">
                <a:effectLst/>
                <a:latin typeface="-apple-system"/>
              </a:rPr>
              <a:t>Seamless Collaboration: </a:t>
            </a:r>
            <a:r>
              <a:rPr lang="en-US" sz="1600" b="0" i="0" dirty="0">
                <a:effectLst/>
                <a:latin typeface="-apple-system"/>
              </a:rPr>
              <a:t>Foster effortless collaboration among students and faculty through an intuitive platform , cultivating a sense of community and shared knowledge.</a:t>
            </a:r>
          </a:p>
          <a:p>
            <a:pPr algn="l" rtl="0" fontAlgn="auto"/>
            <a:endParaRPr lang="en-US" sz="1600" b="0" i="0" dirty="0">
              <a:effectLst/>
              <a:latin typeface="-apple-system"/>
            </a:endParaRPr>
          </a:p>
          <a:p>
            <a:pPr algn="l" rtl="0" fontAlgn="auto"/>
            <a:r>
              <a:rPr lang="en-US" sz="1600" b="1" i="0" dirty="0">
                <a:effectLst/>
                <a:latin typeface="-apple-system"/>
              </a:rPr>
              <a:t>Affordable Marketplace: </a:t>
            </a:r>
            <a:r>
              <a:rPr lang="en-US" sz="1600" b="0" i="0" dirty="0">
                <a:effectLst/>
                <a:latin typeface="-apple-system"/>
              </a:rPr>
              <a:t>Establish a marketplace for buying and selling products at affordable prices, catering to the unique needs of Syracuse University students and faculty. </a:t>
            </a:r>
          </a:p>
          <a:p>
            <a:pPr algn="l" rtl="0" fontAlgn="auto"/>
            <a:endParaRPr lang="en-US" sz="1600" b="1" i="0" dirty="0">
              <a:effectLst/>
              <a:latin typeface="-apple-system"/>
            </a:endParaRPr>
          </a:p>
          <a:p>
            <a:pPr algn="l" rtl="0" fontAlgn="auto"/>
            <a:r>
              <a:rPr lang="en-US" sz="1600" b="1" i="0" dirty="0">
                <a:effectLst/>
                <a:latin typeface="-apple-system"/>
              </a:rPr>
              <a:t>Enhanced Connectivity: </a:t>
            </a:r>
            <a:r>
              <a:rPr lang="en-US" sz="1600" b="0" i="0" dirty="0">
                <a:effectLst/>
                <a:latin typeface="-apple-system"/>
              </a:rPr>
              <a:t>Improve connectivity within the university community by providing a centralized hub for intellectual engagement, resource exchange, and cost-effective transactions. </a:t>
            </a:r>
          </a:p>
          <a:p>
            <a:pPr algn="l" rtl="0" fontAlgn="auto"/>
            <a:endParaRPr lang="en-US" sz="1600" b="0" i="0" dirty="0">
              <a:effectLst/>
              <a:latin typeface="-apple-system"/>
            </a:endParaRPr>
          </a:p>
          <a:p>
            <a:pPr algn="l" rtl="0" fontAlgn="auto"/>
            <a:r>
              <a:rPr lang="en-US" sz="1600" b="1" i="0" dirty="0">
                <a:effectLst/>
                <a:latin typeface="-apple-system"/>
              </a:rPr>
              <a:t>Streamlined Transactions: </a:t>
            </a:r>
            <a:r>
              <a:rPr lang="en-US" sz="1600" b="0" i="0" dirty="0">
                <a:effectLst/>
                <a:latin typeface="-apple-system"/>
              </a:rPr>
              <a:t>Implement a user-friendly system for buying and selling, ensuring a smooth and secure transaction process to enhance the overall user experience.</a:t>
            </a:r>
          </a:p>
          <a:p>
            <a:br>
              <a:rPr lang="en-US" dirty="0"/>
            </a:br>
            <a:br>
              <a:rPr lang="en-US" dirty="0"/>
            </a:br>
            <a:endParaRPr lang="en-US" dirty="0"/>
          </a:p>
        </p:txBody>
      </p:sp>
    </p:spTree>
    <p:extLst>
      <p:ext uri="{BB962C8B-B14F-4D97-AF65-F5344CB8AC3E}">
        <p14:creationId xmlns:p14="http://schemas.microsoft.com/office/powerpoint/2010/main" val="1044138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Close-up of wooden white and yellow ruler">
            <a:extLst>
              <a:ext uri="{FF2B5EF4-FFF2-40B4-BE49-F238E27FC236}">
                <a16:creationId xmlns:a16="http://schemas.microsoft.com/office/drawing/2014/main" id="{2F8C9392-6183-1BB8-DC12-4A0E37909E19}"/>
              </a:ext>
            </a:extLst>
          </p:cNvPr>
          <p:cNvPicPr>
            <a:picLocks noChangeAspect="1"/>
          </p:cNvPicPr>
          <p:nvPr/>
        </p:nvPicPr>
        <p:blipFill rotWithShape="1">
          <a:blip r:embed="rId2"/>
          <a:srcRect t="2532" b="3648"/>
          <a:stretch/>
        </p:blipFill>
        <p:spPr>
          <a:xfrm>
            <a:off x="6121757" y="2570072"/>
            <a:ext cx="6095999" cy="4289479"/>
          </a:xfrm>
          <a:prstGeom prst="rect">
            <a:avLst/>
          </a:prstGeom>
          <a:effectLst/>
        </p:spPr>
      </p:pic>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2C6F4F-9131-C0C0-73D6-2DADE9EFF428}"/>
              </a:ext>
            </a:extLst>
          </p:cNvPr>
          <p:cNvSpPr>
            <a:spLocks noGrp="1"/>
          </p:cNvSpPr>
          <p:nvPr>
            <p:ph type="title"/>
          </p:nvPr>
        </p:nvSpPr>
        <p:spPr>
          <a:xfrm>
            <a:off x="761802" y="754336"/>
            <a:ext cx="10426434" cy="1287816"/>
          </a:xfrm>
        </p:spPr>
        <p:txBody>
          <a:bodyPr vert="horz" lIns="91440" tIns="45720" rIns="91440" bIns="45720" rtlCol="0" anchor="b">
            <a:normAutofit/>
          </a:bodyPr>
          <a:lstStyle/>
          <a:p>
            <a:r>
              <a:rPr lang="en-US" sz="4800"/>
              <a:t>Specifications</a:t>
            </a:r>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BD026982-06D5-01D9-6D69-52D254B76B53}"/>
              </a:ext>
            </a:extLst>
          </p:cNvPr>
          <p:cNvSpPr txBox="1"/>
          <p:nvPr/>
        </p:nvSpPr>
        <p:spPr>
          <a:xfrm>
            <a:off x="372504" y="3030563"/>
            <a:ext cx="5602515" cy="3139321"/>
          </a:xfrm>
          <a:prstGeom prst="rect">
            <a:avLst/>
          </a:prstGeom>
          <a:noFill/>
        </p:spPr>
        <p:txBody>
          <a:bodyPr wrap="square" rtlCol="0">
            <a:spAutoFit/>
          </a:bodyPr>
          <a:lstStyle/>
          <a:p>
            <a:pPr marL="342900" indent="-342900" fontAlgn="base">
              <a:buFont typeface="Arial" panose="020B0604020202020204" pitchFamily="34" charset="0"/>
              <a:buChar char="•"/>
            </a:pPr>
            <a:r>
              <a:rPr lang="en-US" dirty="0">
                <a:latin typeface="-apple-system"/>
              </a:rPr>
              <a:t>Entity Relationship Diagram</a:t>
            </a:r>
          </a:p>
          <a:p>
            <a:pPr marL="342900" indent="-342900" fontAlgn="base">
              <a:buFont typeface="Arial" panose="020B0604020202020204" pitchFamily="34" charset="0"/>
              <a:buChar char="•"/>
            </a:pPr>
            <a:r>
              <a:rPr lang="en-US" dirty="0">
                <a:latin typeface="-apple-system"/>
              </a:rPr>
              <a:t>Conceptual Data Model</a:t>
            </a:r>
          </a:p>
          <a:p>
            <a:pPr marL="342900" indent="-342900" fontAlgn="base">
              <a:buFont typeface="Arial" panose="020B0604020202020204" pitchFamily="34" charset="0"/>
              <a:buChar char="•"/>
            </a:pPr>
            <a:r>
              <a:rPr lang="en-US" dirty="0">
                <a:latin typeface="-apple-system"/>
              </a:rPr>
              <a:t>Logical Data Model</a:t>
            </a:r>
          </a:p>
          <a:p>
            <a:pPr marL="342900" indent="-342900" fontAlgn="base">
              <a:buFont typeface="Arial" panose="020B0604020202020204" pitchFamily="34" charset="0"/>
              <a:buChar char="•"/>
            </a:pPr>
            <a:r>
              <a:rPr lang="en-US" dirty="0">
                <a:latin typeface="-apple-system"/>
              </a:rPr>
              <a:t>SQL/Up/Down Script to create/drop tables, keys constraints*</a:t>
            </a:r>
          </a:p>
          <a:p>
            <a:pPr marL="342900" indent="-342900" fontAlgn="base">
              <a:buFont typeface="Arial" panose="020B0604020202020204" pitchFamily="34" charset="0"/>
              <a:buChar char="•"/>
            </a:pPr>
            <a:r>
              <a:rPr lang="en-US" dirty="0">
                <a:latin typeface="-apple-system"/>
              </a:rPr>
              <a:t>User Stories</a:t>
            </a:r>
          </a:p>
          <a:p>
            <a:pPr marL="342900" indent="-342900" fontAlgn="base">
              <a:buFont typeface="Arial" panose="020B0604020202020204" pitchFamily="34" charset="0"/>
              <a:buChar char="•"/>
            </a:pPr>
            <a:r>
              <a:rPr lang="en-US" dirty="0">
                <a:latin typeface="-apple-system"/>
              </a:rPr>
              <a:t>External data model satisfying user stories</a:t>
            </a:r>
          </a:p>
          <a:p>
            <a:pPr marL="342900" indent="-342900" fontAlgn="base">
              <a:buFont typeface="Arial" panose="020B0604020202020204" pitchFamily="34" charset="0"/>
              <a:buChar char="•"/>
            </a:pPr>
            <a:r>
              <a:rPr lang="en-US" dirty="0">
                <a:latin typeface="-apple-system"/>
              </a:rPr>
              <a:t>Triggers/Procedures</a:t>
            </a:r>
          </a:p>
          <a:p>
            <a:pPr marL="342900" indent="-342900" fontAlgn="base">
              <a:buFont typeface="Arial" panose="020B0604020202020204" pitchFamily="34" charset="0"/>
              <a:buChar char="•"/>
            </a:pPr>
            <a:r>
              <a:rPr lang="en-US" dirty="0">
                <a:latin typeface="-apple-system"/>
              </a:rPr>
              <a:t>User Interface Design</a:t>
            </a:r>
          </a:p>
          <a:p>
            <a:pPr marL="342900" indent="-342900" fontAlgn="base">
              <a:buFont typeface="Arial" panose="020B0604020202020204" pitchFamily="34" charset="0"/>
              <a:buChar char="•"/>
            </a:pPr>
            <a:endParaRPr lang="en-US" dirty="0">
              <a:effectLst/>
            </a:endParaRPr>
          </a:p>
          <a:p>
            <a:endParaRPr lang="en-US" dirty="0"/>
          </a:p>
        </p:txBody>
      </p:sp>
    </p:spTree>
    <p:extLst>
      <p:ext uri="{BB962C8B-B14F-4D97-AF65-F5344CB8AC3E}">
        <p14:creationId xmlns:p14="http://schemas.microsoft.com/office/powerpoint/2010/main" val="667720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899DA5E-794D-4391-A67B-C734D18C5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nt">
            <a:extLst>
              <a:ext uri="{FF2B5EF4-FFF2-40B4-BE49-F238E27FC236}">
                <a16:creationId xmlns:a16="http://schemas.microsoft.com/office/drawing/2014/main" id="{DF8D6DF5-7A00-4A9D-BD50-E8BCC8F4D3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1" name="Rectangle 20">
            <a:extLst>
              <a:ext uri="{FF2B5EF4-FFF2-40B4-BE49-F238E27FC236}">
                <a16:creationId xmlns:a16="http://schemas.microsoft.com/office/drawing/2014/main" id="{B30B727F-99CD-48A5-9962-6F0C0EA62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2570074"/>
          </a:xfrm>
          <a:prstGeom prst="rect">
            <a:avLst/>
          </a:prstGeom>
          <a:ln>
            <a:noFill/>
          </a:ln>
          <a:effectLst>
            <a:outerShdw blurRad="254000" dist="1524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6684800-07E7-AED1-4B6E-FFF8BB3FB201}"/>
              </a:ext>
            </a:extLst>
          </p:cNvPr>
          <p:cNvSpPr>
            <a:spLocks noGrp="1"/>
          </p:cNvSpPr>
          <p:nvPr>
            <p:ph type="title"/>
          </p:nvPr>
        </p:nvSpPr>
        <p:spPr>
          <a:xfrm>
            <a:off x="761802" y="754336"/>
            <a:ext cx="10426434" cy="1287816"/>
          </a:xfrm>
        </p:spPr>
        <p:txBody>
          <a:bodyPr vert="horz" lIns="91440" tIns="45720" rIns="91440" bIns="45720" rtlCol="0" anchor="b">
            <a:normAutofit/>
          </a:bodyPr>
          <a:lstStyle/>
          <a:p>
            <a:r>
              <a:rPr lang="en-US" dirty="0"/>
              <a:t>Data Requirements</a:t>
            </a:r>
          </a:p>
        </p:txBody>
      </p:sp>
      <p:cxnSp>
        <p:nvCxnSpPr>
          <p:cNvPr id="23" name="Straight Connector 22">
            <a:extLst>
              <a:ext uri="{FF2B5EF4-FFF2-40B4-BE49-F238E27FC236}">
                <a16:creationId xmlns:a16="http://schemas.microsoft.com/office/drawing/2014/main" id="{2C4AD1A6-4D2B-4BD2-A7D5-B3F27077C4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1443083"/>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0445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Slide Background">
            <a:extLst>
              <a:ext uri="{FF2B5EF4-FFF2-40B4-BE49-F238E27FC236}">
                <a16:creationId xmlns:a16="http://schemas.microsoft.com/office/drawing/2014/main" id="{5CC50F2E-EF04-4D7A-A09C-5AEF6E5EA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6095995" cy="3429000"/>
          </a:xfrm>
          <a:prstGeom prst="rect">
            <a:avLst/>
          </a:prstGeom>
          <a:ln>
            <a:noFill/>
          </a:ln>
          <a:effectLst>
            <a:outerShdw blurRad="342900" dist="2286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765DC3B-B578-FA1D-448E-662A3B61E729}"/>
              </a:ext>
            </a:extLst>
          </p:cNvPr>
          <p:cNvSpPr>
            <a:spLocks noGrp="1"/>
          </p:cNvSpPr>
          <p:nvPr>
            <p:ph type="title"/>
          </p:nvPr>
        </p:nvSpPr>
        <p:spPr>
          <a:xfrm>
            <a:off x="6575305" y="235881"/>
            <a:ext cx="4569006" cy="2884247"/>
          </a:xfrm>
        </p:spPr>
        <p:txBody>
          <a:bodyPr vert="horz" lIns="91440" tIns="45720" rIns="91440" bIns="45720" rtlCol="0" anchor="ctr">
            <a:normAutofit/>
          </a:bodyPr>
          <a:lstStyle/>
          <a:p>
            <a:r>
              <a:rPr lang="en-US" sz="4800"/>
              <a:t>Conceptual Model</a:t>
            </a:r>
          </a:p>
        </p:txBody>
      </p:sp>
      <p:pic>
        <p:nvPicPr>
          <p:cNvPr id="5" name="Picture 4" descr="Abstrct graphic of red blue smoke">
            <a:extLst>
              <a:ext uri="{FF2B5EF4-FFF2-40B4-BE49-F238E27FC236}">
                <a16:creationId xmlns:a16="http://schemas.microsoft.com/office/drawing/2014/main" id="{3E828A16-DD20-E442-43DE-839D27DC7D9F}"/>
              </a:ext>
            </a:extLst>
          </p:cNvPr>
          <p:cNvPicPr>
            <a:picLocks noChangeAspect="1"/>
          </p:cNvPicPr>
          <p:nvPr/>
        </p:nvPicPr>
        <p:blipFill rotWithShape="1">
          <a:blip r:embed="rId2"/>
          <a:srcRect l="8718" r="2393"/>
          <a:stretch/>
        </p:blipFill>
        <p:spPr>
          <a:xfrm>
            <a:off x="20" y="10"/>
            <a:ext cx="6095978" cy="6857989"/>
          </a:xfrm>
          <a:prstGeom prst="rect">
            <a:avLst/>
          </a:prstGeom>
        </p:spPr>
      </p:pic>
      <p:cxnSp>
        <p:nvCxnSpPr>
          <p:cNvPr id="21" name="Straight Connector 20">
            <a:extLst>
              <a:ext uri="{FF2B5EF4-FFF2-40B4-BE49-F238E27FC236}">
                <a16:creationId xmlns:a16="http://schemas.microsoft.com/office/drawing/2014/main" id="{1D7AD51E-A168-490B-B8A6-8AFE86E0F2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27614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0C6276C-1D92-F59D-BE96-315F5820E8E8}"/>
              </a:ext>
            </a:extLst>
          </p:cNvPr>
          <p:cNvPicPr>
            <a:picLocks noChangeAspect="1"/>
          </p:cNvPicPr>
          <p:nvPr/>
        </p:nvPicPr>
        <p:blipFill>
          <a:blip r:embed="rId2"/>
          <a:stretch>
            <a:fillRect/>
          </a:stretch>
        </p:blipFill>
        <p:spPr>
          <a:xfrm>
            <a:off x="825623" y="790114"/>
            <a:ext cx="10227075" cy="5548542"/>
          </a:xfrm>
          <a:prstGeom prst="rect">
            <a:avLst/>
          </a:prstGeom>
        </p:spPr>
      </p:pic>
    </p:spTree>
    <p:extLst>
      <p:ext uri="{BB962C8B-B14F-4D97-AF65-F5344CB8AC3E}">
        <p14:creationId xmlns:p14="http://schemas.microsoft.com/office/powerpoint/2010/main" val="3694509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284A420-F50C-4C2C-B88E-E6F4EF504B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893A6D2E-5228-4998-9E24-EFCCA0246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88952" cy="3567547"/>
          </a:xfrm>
          <a:prstGeom prst="rect">
            <a:avLst/>
          </a:prstGeom>
          <a:ln>
            <a:noFill/>
          </a:ln>
          <a:effectLst>
            <a:outerShdw blurRad="228600" dist="152400" dir="5460000" sx="95000" sy="95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3ADB48DB-8E25-4F2F-8C02-5B79393725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2BA7E3-7313-49C8-A245-A85BDEB13E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Slide Background">
            <a:extLst>
              <a:ext uri="{FF2B5EF4-FFF2-40B4-BE49-F238E27FC236}">
                <a16:creationId xmlns:a16="http://schemas.microsoft.com/office/drawing/2014/main" id="{5CC50F2E-EF04-4D7A-A09C-5AEF6E5EA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6095995" cy="3429000"/>
          </a:xfrm>
          <a:prstGeom prst="rect">
            <a:avLst/>
          </a:prstGeom>
          <a:ln>
            <a:noFill/>
          </a:ln>
          <a:effectLst>
            <a:outerShdw blurRad="342900" dist="228600" dir="5460000" sx="90000" sy="90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765DC3B-B578-FA1D-448E-662A3B61E729}"/>
              </a:ext>
            </a:extLst>
          </p:cNvPr>
          <p:cNvSpPr>
            <a:spLocks noGrp="1"/>
          </p:cNvSpPr>
          <p:nvPr>
            <p:ph type="title"/>
          </p:nvPr>
        </p:nvSpPr>
        <p:spPr>
          <a:xfrm>
            <a:off x="6575305" y="235881"/>
            <a:ext cx="4569006" cy="2884247"/>
          </a:xfrm>
        </p:spPr>
        <p:txBody>
          <a:bodyPr vert="horz" lIns="91440" tIns="45720" rIns="91440" bIns="45720" rtlCol="0" anchor="ctr">
            <a:normAutofit/>
          </a:bodyPr>
          <a:lstStyle/>
          <a:p>
            <a:r>
              <a:rPr lang="en-US" sz="4800" dirty="0"/>
              <a:t>Logical</a:t>
            </a:r>
            <a:br>
              <a:rPr lang="en-US" sz="4800" dirty="0"/>
            </a:br>
            <a:r>
              <a:rPr lang="en-US" sz="4800" dirty="0"/>
              <a:t>Model</a:t>
            </a:r>
          </a:p>
        </p:txBody>
      </p:sp>
      <p:pic>
        <p:nvPicPr>
          <p:cNvPr id="5" name="Picture 4" descr="Abstrct graphic of red blue smoke">
            <a:extLst>
              <a:ext uri="{FF2B5EF4-FFF2-40B4-BE49-F238E27FC236}">
                <a16:creationId xmlns:a16="http://schemas.microsoft.com/office/drawing/2014/main" id="{3E828A16-DD20-E442-43DE-839D27DC7D9F}"/>
              </a:ext>
            </a:extLst>
          </p:cNvPr>
          <p:cNvPicPr>
            <a:picLocks noChangeAspect="1"/>
          </p:cNvPicPr>
          <p:nvPr/>
        </p:nvPicPr>
        <p:blipFill rotWithShape="1">
          <a:blip r:embed="rId2"/>
          <a:srcRect l="8718" r="2393"/>
          <a:stretch/>
        </p:blipFill>
        <p:spPr>
          <a:xfrm>
            <a:off x="20" y="10"/>
            <a:ext cx="6095978" cy="6857989"/>
          </a:xfrm>
          <a:prstGeom prst="rect">
            <a:avLst/>
          </a:prstGeom>
        </p:spPr>
      </p:pic>
      <p:cxnSp>
        <p:nvCxnSpPr>
          <p:cNvPr id="21" name="Straight Connector 20">
            <a:extLst>
              <a:ext uri="{FF2B5EF4-FFF2-40B4-BE49-F238E27FC236}">
                <a16:creationId xmlns:a16="http://schemas.microsoft.com/office/drawing/2014/main" id="{1D7AD51E-A168-490B-B8A6-8AFE86E0F2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668155" y="5641010"/>
            <a:ext cx="0" cy="59906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8561075"/>
      </p:ext>
    </p:extLst>
  </p:cSld>
  <p:clrMapOvr>
    <a:masterClrMapping/>
  </p:clrMapOvr>
</p:sld>
</file>

<file path=ppt/theme/theme1.xml><?xml version="1.0" encoding="utf-8"?>
<a:theme xmlns:a="http://schemas.openxmlformats.org/drawingml/2006/main" name="BevelVTI">
  <a:themeElements>
    <a:clrScheme name="AnalogousFromLightSeedRightStep">
      <a:dk1>
        <a:srgbClr val="000000"/>
      </a:dk1>
      <a:lt1>
        <a:srgbClr val="FFFFFF"/>
      </a:lt1>
      <a:dk2>
        <a:srgbClr val="243141"/>
      </a:dk2>
      <a:lt2>
        <a:srgbClr val="E2E3E8"/>
      </a:lt2>
      <a:accent1>
        <a:srgbClr val="AAA180"/>
      </a:accent1>
      <a:accent2>
        <a:srgbClr val="9CA671"/>
      </a:accent2>
      <a:accent3>
        <a:srgbClr val="8FA880"/>
      </a:accent3>
      <a:accent4>
        <a:srgbClr val="76AD78"/>
      </a:accent4>
      <a:accent5>
        <a:srgbClr val="81AB94"/>
      </a:accent5>
      <a:accent6>
        <a:srgbClr val="74AAA2"/>
      </a:accent6>
      <a:hlink>
        <a:srgbClr val="6978AE"/>
      </a:hlink>
      <a:folHlink>
        <a:srgbClr val="7F7F7F"/>
      </a:folHlink>
    </a:clrScheme>
    <a:fontScheme name="Custom 53">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evelVTI" id="{C9E5F598-602B-46C1-AA16-073CEB959654}" vid="{2AE1FD39-65AD-4D34-93E9-C7019D0ECB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42f7676c-f455-423c-82f6-dc2d99791af7}" enabled="0" method="" siteId="{42f7676c-f455-423c-82f6-dc2d99791af7}" removed="1"/>
</clbl:labelList>
</file>

<file path=docProps/app.xml><?xml version="1.0" encoding="utf-8"?>
<Properties xmlns="http://schemas.openxmlformats.org/officeDocument/2006/extended-properties" xmlns:vt="http://schemas.openxmlformats.org/officeDocument/2006/docPropsVTypes">
  <TotalTime>186</TotalTime>
  <Words>633</Words>
  <Application>Microsoft Office PowerPoint</Application>
  <PresentationFormat>Widescreen</PresentationFormat>
  <Paragraphs>67</Paragraphs>
  <Slides>16</Slides>
  <Notes>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-apple-system</vt:lpstr>
      <vt:lpstr>Arial</vt:lpstr>
      <vt:lpstr>Bierstadt</vt:lpstr>
      <vt:lpstr>Calibri</vt:lpstr>
      <vt:lpstr>BevelVTI</vt:lpstr>
      <vt:lpstr>IST-659 Final Project  </vt:lpstr>
      <vt:lpstr>Project Overview  </vt:lpstr>
      <vt:lpstr>Idea Behind the Project!!!  </vt:lpstr>
      <vt:lpstr>Goals</vt:lpstr>
      <vt:lpstr>Specifications</vt:lpstr>
      <vt:lpstr>Data Requirements</vt:lpstr>
      <vt:lpstr>Conceptual Model</vt:lpstr>
      <vt:lpstr>PowerPoint Presentation</vt:lpstr>
      <vt:lpstr>Logical Model</vt:lpstr>
      <vt:lpstr>PowerPoint Presentation</vt:lpstr>
      <vt:lpstr>Demonstration</vt:lpstr>
      <vt:lpstr>PowerPoint Presentation</vt:lpstr>
      <vt:lpstr>Logical Design of UI Layout</vt:lpstr>
      <vt:lpstr>Area of Improvements</vt:lpstr>
      <vt:lpstr>Challenges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IST-659 Final Project</dc:title>
  <dc:creator>Ritu Lilani</dc:creator>
  <cp:lastModifiedBy>Sharma, Komal</cp:lastModifiedBy>
  <cp:revision>1</cp:revision>
  <dcterms:created xsi:type="dcterms:W3CDTF">2023-04-17T22:01:21Z</dcterms:created>
  <dcterms:modified xsi:type="dcterms:W3CDTF">2023-12-04T00:57:23Z</dcterms:modified>
</cp:coreProperties>
</file>

<file path=docProps/thumbnail.jpeg>
</file>